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4d0f0c24b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1b80c879b4451"/>
  </p:sldMasterIdLst>
  <p:sldIdLst>
    <p:sldId xmlns:r="http://schemas.openxmlformats.org/officeDocument/2006/relationships" id="256" r:id="R4cc870a90cc7413c"/>
    <p:sldId xmlns:r="http://schemas.openxmlformats.org/officeDocument/2006/relationships" id="257" r:id="R181676389bd1478f"/>
    <p:sldId xmlns:r="http://schemas.openxmlformats.org/officeDocument/2006/relationships" id="258" r:id="R994a6992e79e497e"/>
    <p:sldId xmlns:r="http://schemas.openxmlformats.org/officeDocument/2006/relationships" id="259" r:id="R033c4c223628422a"/>
    <p:sldId xmlns:r="http://schemas.openxmlformats.org/officeDocument/2006/relationships" id="260" r:id="Rf66edb918ca8442c"/>
    <p:sldId xmlns:r="http://schemas.openxmlformats.org/officeDocument/2006/relationships" id="261" r:id="R7a2323ee3c434210"/>
    <p:sldId xmlns:r="http://schemas.openxmlformats.org/officeDocument/2006/relationships" id="262" r:id="R3ea84ae892d1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1b80c879b4451" /><Relationship Type="http://schemas.openxmlformats.org/officeDocument/2006/relationships/slide" Target="/ppt/slides/slide1.xml" Id="R4cc870a90cc7413c" /><Relationship Type="http://schemas.openxmlformats.org/officeDocument/2006/relationships/slide" Target="/ppt/slides/slide2.xml" Id="R181676389bd1478f" /><Relationship Type="http://schemas.openxmlformats.org/officeDocument/2006/relationships/slide" Target="/ppt/slides/slide3.xml" Id="R994a6992e79e497e" /><Relationship Type="http://schemas.openxmlformats.org/officeDocument/2006/relationships/slide" Target="/ppt/slides/slide4.xml" Id="R033c4c223628422a" /><Relationship Type="http://schemas.openxmlformats.org/officeDocument/2006/relationships/slide" Target="/ppt/slides/slide5.xml" Id="Rf66edb918ca8442c" /><Relationship Type="http://schemas.openxmlformats.org/officeDocument/2006/relationships/slide" Target="/ppt/slides/slide6.xml" Id="R7a2323ee3c434210" /><Relationship Type="http://schemas.openxmlformats.org/officeDocument/2006/relationships/slide" Target="/ppt/slides/slide7.xml" Id="R3ea84ae892d1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b4d9cf1e3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002bf6fa4497" /><Relationship Type="http://schemas.openxmlformats.org/officeDocument/2006/relationships/theme" Target="/ppt/slideMasters/theme/theme1.xml" Id="R8d8e20358dc9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6002bf6fa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03474e218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cdccab2e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56ee26ec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b3081274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e4671577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24d89f3b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ab6597d0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