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c3f3d4c96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ea22bd27f4745"/>
  </p:sldMasterIdLst>
  <p:sldIdLst>
    <p:sldId xmlns:r="http://schemas.openxmlformats.org/officeDocument/2006/relationships" id="256" r:id="R36d515a76c1e42af"/>
    <p:sldId xmlns:r="http://schemas.openxmlformats.org/officeDocument/2006/relationships" id="257" r:id="R4daa4d2dec404abf"/>
    <p:sldId xmlns:r="http://schemas.openxmlformats.org/officeDocument/2006/relationships" id="258" r:id="R92884d1d85034d43"/>
    <p:sldId xmlns:r="http://schemas.openxmlformats.org/officeDocument/2006/relationships" id="259" r:id="R1fe32e2079c24be4"/>
    <p:sldId xmlns:r="http://schemas.openxmlformats.org/officeDocument/2006/relationships" id="260" r:id="R8364cf5104984d17"/>
    <p:sldId xmlns:r="http://schemas.openxmlformats.org/officeDocument/2006/relationships" id="261" r:id="R7e8fec513bee401b"/>
    <p:sldId xmlns:r="http://schemas.openxmlformats.org/officeDocument/2006/relationships" id="262" r:id="R9fc011aaba0b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ea22bd27f4745" /><Relationship Type="http://schemas.openxmlformats.org/officeDocument/2006/relationships/slide" Target="/ppt/slides/slide1.xml" Id="R36d515a76c1e42af" /><Relationship Type="http://schemas.openxmlformats.org/officeDocument/2006/relationships/slide" Target="/ppt/slides/slide2.xml" Id="R4daa4d2dec404abf" /><Relationship Type="http://schemas.openxmlformats.org/officeDocument/2006/relationships/slide" Target="/ppt/slides/slide3.xml" Id="R92884d1d85034d43" /><Relationship Type="http://schemas.openxmlformats.org/officeDocument/2006/relationships/slide" Target="/ppt/slides/slide4.xml" Id="R1fe32e2079c24be4" /><Relationship Type="http://schemas.openxmlformats.org/officeDocument/2006/relationships/slide" Target="/ppt/slides/slide5.xml" Id="R8364cf5104984d17" /><Relationship Type="http://schemas.openxmlformats.org/officeDocument/2006/relationships/slide" Target="/ppt/slides/slide6.xml" Id="R7e8fec513bee401b" /><Relationship Type="http://schemas.openxmlformats.org/officeDocument/2006/relationships/slide" Target="/ppt/slides/slide7.xml" Id="R9fc011aaba0b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d1b58da4d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f450ea87146c7" /><Relationship Type="http://schemas.openxmlformats.org/officeDocument/2006/relationships/theme" Target="/ppt/slideMasters/theme/theme1.xml" Id="R8346ec4b5591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f450ea871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3f5a0530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c140ddcb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4a0147fc4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a83c249a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24296eaaa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da206bf0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ac357fdf0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96 632 792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102 660 843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SIMEN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ANINE NELSON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Flaaten, Frognerseterveien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