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887ae348a9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fd80cfe8248ba"/>
  </p:sldMasterIdLst>
  <p:sldIdLst>
    <p:sldId xmlns:r="http://schemas.openxmlformats.org/officeDocument/2006/relationships" id="256" r:id="R7c3d899eb2d54678"/>
    <p:sldId xmlns:r="http://schemas.openxmlformats.org/officeDocument/2006/relationships" id="257" r:id="R354e909a79d64eaa"/>
    <p:sldId xmlns:r="http://schemas.openxmlformats.org/officeDocument/2006/relationships" id="258" r:id="Rb56be2028ebf4dc2"/>
    <p:sldId xmlns:r="http://schemas.openxmlformats.org/officeDocument/2006/relationships" id="259" r:id="R2837a8023bfa47e6"/>
    <p:sldId xmlns:r="http://schemas.openxmlformats.org/officeDocument/2006/relationships" id="260" r:id="R34178cfc732b4592"/>
    <p:sldId xmlns:r="http://schemas.openxmlformats.org/officeDocument/2006/relationships" id="261" r:id="R567f3dd70b8c4a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fd80cfe8248ba" /><Relationship Type="http://schemas.openxmlformats.org/officeDocument/2006/relationships/slide" Target="/ppt/slides/slide1.xml" Id="R7c3d899eb2d54678" /><Relationship Type="http://schemas.openxmlformats.org/officeDocument/2006/relationships/slide" Target="/ppt/slides/slide2.xml" Id="R354e909a79d64eaa" /><Relationship Type="http://schemas.openxmlformats.org/officeDocument/2006/relationships/slide" Target="/ppt/slides/slide3.xml" Id="Rb56be2028ebf4dc2" /><Relationship Type="http://schemas.openxmlformats.org/officeDocument/2006/relationships/slide" Target="/ppt/slides/slide4.xml" Id="R2837a8023bfa47e6" /><Relationship Type="http://schemas.openxmlformats.org/officeDocument/2006/relationships/slide" Target="/ppt/slides/slide5.xml" Id="R34178cfc732b4592" /><Relationship Type="http://schemas.openxmlformats.org/officeDocument/2006/relationships/slide" Target="/ppt/slides/slide6.xml" Id="R567f3dd70b8c4a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489603de2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36449f9f149ed" /><Relationship Type="http://schemas.openxmlformats.org/officeDocument/2006/relationships/theme" Target="/ppt/slideMasters/theme/theme1.xml" Id="Re99621326dc840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36449f9f1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2a74b882d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c3ee752fb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7ce40dc9848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0de3b62184e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17a789bb94a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dec7e94ff42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