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3549133bd245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c28c7001824a90"/>
  </p:sldMasterIdLst>
  <p:sldIdLst>
    <p:sldId xmlns:r="http://schemas.openxmlformats.org/officeDocument/2006/relationships" id="256" r:id="R82708a3dc98d4329"/>
    <p:sldId xmlns:r="http://schemas.openxmlformats.org/officeDocument/2006/relationships" id="257" r:id="R30635e10b00d44ac"/>
    <p:sldId xmlns:r="http://schemas.openxmlformats.org/officeDocument/2006/relationships" id="258" r:id="Rb34f008a79f1415f"/>
    <p:sldId xmlns:r="http://schemas.openxmlformats.org/officeDocument/2006/relationships" id="259" r:id="R0c2b864d747045b2"/>
    <p:sldId xmlns:r="http://schemas.openxmlformats.org/officeDocument/2006/relationships" id="260" r:id="Reb94471b78ce49b2"/>
    <p:sldId xmlns:r="http://schemas.openxmlformats.org/officeDocument/2006/relationships" id="261" r:id="R7f81da6b81d44c1c"/>
    <p:sldId xmlns:r="http://schemas.openxmlformats.org/officeDocument/2006/relationships" id="262" r:id="Rd179791d2e3347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c28c7001824a90" /><Relationship Type="http://schemas.openxmlformats.org/officeDocument/2006/relationships/slide" Target="/ppt/slides/slide1.xml" Id="R82708a3dc98d4329" /><Relationship Type="http://schemas.openxmlformats.org/officeDocument/2006/relationships/slide" Target="/ppt/slides/slide2.xml" Id="R30635e10b00d44ac" /><Relationship Type="http://schemas.openxmlformats.org/officeDocument/2006/relationships/slide" Target="/ppt/slides/slide3.xml" Id="Rb34f008a79f1415f" /><Relationship Type="http://schemas.openxmlformats.org/officeDocument/2006/relationships/slide" Target="/ppt/slides/slide4.xml" Id="R0c2b864d747045b2" /><Relationship Type="http://schemas.openxmlformats.org/officeDocument/2006/relationships/slide" Target="/ppt/slides/slide5.xml" Id="Reb94471b78ce49b2" /><Relationship Type="http://schemas.openxmlformats.org/officeDocument/2006/relationships/slide" Target="/ppt/slides/slide6.xml" Id="R7f81da6b81d44c1c" /><Relationship Type="http://schemas.openxmlformats.org/officeDocument/2006/relationships/slide" Target="/ppt/slides/slide7.xml" Id="Rd179791d2e3347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b2facfe1d043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1ed846472491e" /><Relationship Type="http://schemas.openxmlformats.org/officeDocument/2006/relationships/theme" Target="/ppt/slideMasters/theme/theme1.xml" Id="R72a7ebc8cbfe49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91ed84647249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dcaf0a8ba45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f8ecfa8a646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e8c9a9f904e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5c699957141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e9954e20d48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f9ec451f54a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09ccf6bd949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ALKYMI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ALKYMI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ALKYMI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ALKYMI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ALKYMI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ALKYMI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250 847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19 254 761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19 254 761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ALKYMI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TJENSVOLD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ALKYMI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Storflåtveien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trond@fidjeland.com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989 396 021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ALKYMI AS</a:t>
            </a:r>
          </a:p>
        </p:txBody>
      </p:sp>
    </p:spTree>
  </p:cSld>
  <p:clrMapOvr>
    <a:masterClrMapping xmlns:a="http://schemas.openxmlformats.org/drawingml/2006/main"/>
  </p:clrMapOvr>
</p:sld>
</file>