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9ad25eb97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1c776f1514292"/>
  </p:sldMasterIdLst>
  <p:sldIdLst>
    <p:sldId xmlns:r="http://schemas.openxmlformats.org/officeDocument/2006/relationships" id="256" r:id="Rb8e7d273f74b46ad"/>
    <p:sldId xmlns:r="http://schemas.openxmlformats.org/officeDocument/2006/relationships" id="257" r:id="Rc866d12d8ace4da0"/>
    <p:sldId xmlns:r="http://schemas.openxmlformats.org/officeDocument/2006/relationships" id="258" r:id="R075dd94328cd49c9"/>
    <p:sldId xmlns:r="http://schemas.openxmlformats.org/officeDocument/2006/relationships" id="259" r:id="Raf86623276644e0b"/>
    <p:sldId xmlns:r="http://schemas.openxmlformats.org/officeDocument/2006/relationships" id="260" r:id="R30d9a149f8e74fc8"/>
    <p:sldId xmlns:r="http://schemas.openxmlformats.org/officeDocument/2006/relationships" id="261" r:id="Rf356d51e51914f57"/>
    <p:sldId xmlns:r="http://schemas.openxmlformats.org/officeDocument/2006/relationships" id="262" r:id="Rea3af0f515ce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1c776f1514292" /><Relationship Type="http://schemas.openxmlformats.org/officeDocument/2006/relationships/slide" Target="/ppt/slides/slide1.xml" Id="Rb8e7d273f74b46ad" /><Relationship Type="http://schemas.openxmlformats.org/officeDocument/2006/relationships/slide" Target="/ppt/slides/slide2.xml" Id="Rc866d12d8ace4da0" /><Relationship Type="http://schemas.openxmlformats.org/officeDocument/2006/relationships/slide" Target="/ppt/slides/slide3.xml" Id="R075dd94328cd49c9" /><Relationship Type="http://schemas.openxmlformats.org/officeDocument/2006/relationships/slide" Target="/ppt/slides/slide4.xml" Id="Raf86623276644e0b" /><Relationship Type="http://schemas.openxmlformats.org/officeDocument/2006/relationships/slide" Target="/ppt/slides/slide5.xml" Id="R30d9a149f8e74fc8" /><Relationship Type="http://schemas.openxmlformats.org/officeDocument/2006/relationships/slide" Target="/ppt/slides/slide6.xml" Id="Rf356d51e51914f57" /><Relationship Type="http://schemas.openxmlformats.org/officeDocument/2006/relationships/slide" Target="/ppt/slides/slide7.xml" Id="Rea3af0f515ce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4aea36844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f35d11f24e0d" /><Relationship Type="http://schemas.openxmlformats.org/officeDocument/2006/relationships/theme" Target="/ppt/slideMasters/theme/theme1.xml" Id="R48bef3b26fbd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7f35d11f2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896ff7f9b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653fa24e0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4abc5c34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f74ae2f33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875caf8b4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ebeb1aff0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2ecfad01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LONGUM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−770 277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23 106 130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24 590 727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LONGUM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BRINCH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LONGUM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BRINCH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Dunkers gate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989 396 927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LONGUM HOLDING AS</a:t>
            </a:r>
          </a:p>
        </p:txBody>
      </p:sp>
    </p:spTree>
  </p:cSld>
  <p:clrMapOvr>
    <a:masterClrMapping xmlns:a="http://schemas.openxmlformats.org/drawingml/2006/main"/>
  </p:clrMapOvr>
</p:sld>
</file>