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691930295d41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4a0d1a711f477a"/>
  </p:sldMasterIdLst>
  <p:sldIdLst>
    <p:sldId xmlns:r="http://schemas.openxmlformats.org/officeDocument/2006/relationships" id="256" r:id="Raa7d9ad89c3f411c"/>
    <p:sldId xmlns:r="http://schemas.openxmlformats.org/officeDocument/2006/relationships" id="257" r:id="Re97a95b069df4717"/>
    <p:sldId xmlns:r="http://schemas.openxmlformats.org/officeDocument/2006/relationships" id="258" r:id="Rb3ac4a37578947a3"/>
    <p:sldId xmlns:r="http://schemas.openxmlformats.org/officeDocument/2006/relationships" id="259" r:id="Re755b84d70bb4807"/>
    <p:sldId xmlns:r="http://schemas.openxmlformats.org/officeDocument/2006/relationships" id="260" r:id="R05b16121f5454228"/>
    <p:sldId xmlns:r="http://schemas.openxmlformats.org/officeDocument/2006/relationships" id="261" r:id="R1f4bc4661a6641f0"/>
    <p:sldId xmlns:r="http://schemas.openxmlformats.org/officeDocument/2006/relationships" id="262" r:id="R3d1611d185534e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a0d1a711f477a" /><Relationship Type="http://schemas.openxmlformats.org/officeDocument/2006/relationships/slide" Target="/ppt/slides/slide1.xml" Id="Raa7d9ad89c3f411c" /><Relationship Type="http://schemas.openxmlformats.org/officeDocument/2006/relationships/slide" Target="/ppt/slides/slide2.xml" Id="Re97a95b069df4717" /><Relationship Type="http://schemas.openxmlformats.org/officeDocument/2006/relationships/slide" Target="/ppt/slides/slide3.xml" Id="Rb3ac4a37578947a3" /><Relationship Type="http://schemas.openxmlformats.org/officeDocument/2006/relationships/slide" Target="/ppt/slides/slide4.xml" Id="Re755b84d70bb4807" /><Relationship Type="http://schemas.openxmlformats.org/officeDocument/2006/relationships/slide" Target="/ppt/slides/slide5.xml" Id="R05b16121f5454228" /><Relationship Type="http://schemas.openxmlformats.org/officeDocument/2006/relationships/slide" Target="/ppt/slides/slide6.xml" Id="R1f4bc4661a6641f0" /><Relationship Type="http://schemas.openxmlformats.org/officeDocument/2006/relationships/slide" Target="/ppt/slides/slide7.xml" Id="R3d1611d185534e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47ca8cd324c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4d73900084222" /><Relationship Type="http://schemas.openxmlformats.org/officeDocument/2006/relationships/theme" Target="/ppt/slideMasters/theme/theme1.xml" Id="R4a7ca37f3ec74d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24d739000842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45e7f8cf248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27160feb14b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90864be9246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0ac41a9cf4f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db1bee74440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b2bf8d38d48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0140e586749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STRONG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4 091 244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29 900 572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32 913 567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FRODE BREVIK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afbrevik@compocean.com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989 406 426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STRONG AS</a:t>
            </a:r>
          </a:p>
        </p:txBody>
      </p:sp>
    </p:spTree>
  </p:cSld>
  <p:clrMapOvr>
    <a:masterClrMapping xmlns:a="http://schemas.openxmlformats.org/drawingml/2006/main"/>
  </p:clrMapOvr>
</p:sld>
</file>