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efae63d8b24a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1c4bb9c9b44bbc"/>
  </p:sldMasterIdLst>
  <p:sldIdLst>
    <p:sldId xmlns:r="http://schemas.openxmlformats.org/officeDocument/2006/relationships" id="256" r:id="R3ea2e7b1ee2a4374"/>
    <p:sldId xmlns:r="http://schemas.openxmlformats.org/officeDocument/2006/relationships" id="257" r:id="Rc8f5aabfbd244cab"/>
    <p:sldId xmlns:r="http://schemas.openxmlformats.org/officeDocument/2006/relationships" id="258" r:id="R970b81890a774356"/>
    <p:sldId xmlns:r="http://schemas.openxmlformats.org/officeDocument/2006/relationships" id="259" r:id="R34e444ada1724aa3"/>
    <p:sldId xmlns:r="http://schemas.openxmlformats.org/officeDocument/2006/relationships" id="260" r:id="Ra0e1712660244e0f"/>
    <p:sldId xmlns:r="http://schemas.openxmlformats.org/officeDocument/2006/relationships" id="261" r:id="Rfcd1a4853f8d4f02"/>
    <p:sldId xmlns:r="http://schemas.openxmlformats.org/officeDocument/2006/relationships" id="262" r:id="R3d307c096ea643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c4bb9c9b44bbc" /><Relationship Type="http://schemas.openxmlformats.org/officeDocument/2006/relationships/slide" Target="/ppt/slides/slide1.xml" Id="R3ea2e7b1ee2a4374" /><Relationship Type="http://schemas.openxmlformats.org/officeDocument/2006/relationships/slide" Target="/ppt/slides/slide2.xml" Id="Rc8f5aabfbd244cab" /><Relationship Type="http://schemas.openxmlformats.org/officeDocument/2006/relationships/slide" Target="/ppt/slides/slide3.xml" Id="R970b81890a774356" /><Relationship Type="http://schemas.openxmlformats.org/officeDocument/2006/relationships/slide" Target="/ppt/slides/slide4.xml" Id="R34e444ada1724aa3" /><Relationship Type="http://schemas.openxmlformats.org/officeDocument/2006/relationships/slide" Target="/ppt/slides/slide5.xml" Id="Ra0e1712660244e0f" /><Relationship Type="http://schemas.openxmlformats.org/officeDocument/2006/relationships/slide" Target="/ppt/slides/slide6.xml" Id="Rfcd1a4853f8d4f02" /><Relationship Type="http://schemas.openxmlformats.org/officeDocument/2006/relationships/slide" Target="/ppt/slides/slide7.xml" Id="R3d307c096ea643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78c5080c2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67ecbd75f40a9" /><Relationship Type="http://schemas.openxmlformats.org/officeDocument/2006/relationships/theme" Target="/ppt/slideMasters/theme/theme1.xml" Id="R1d5a99a18f9140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667ecbd75f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fe31ec7d449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70060a575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f25eff2e94d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ac4299631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1e6daabe449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3ed15e3ec40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9243f56af45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ROLF BIRKELAND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ROLF BIRKELAND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973 157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BIRKELAND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BIRKELAND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Rigetjønnveien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74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www.rolfbirkeland.no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989 411 977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