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e666b258b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abd1229174f40"/>
  </p:sldMasterIdLst>
  <p:sldIdLst>
    <p:sldId xmlns:r="http://schemas.openxmlformats.org/officeDocument/2006/relationships" id="256" r:id="Ra72d7843e49a4513"/>
    <p:sldId xmlns:r="http://schemas.openxmlformats.org/officeDocument/2006/relationships" id="257" r:id="Rfff8f0265b8e4592"/>
    <p:sldId xmlns:r="http://schemas.openxmlformats.org/officeDocument/2006/relationships" id="258" r:id="Ra44dcb6054cd4ba4"/>
    <p:sldId xmlns:r="http://schemas.openxmlformats.org/officeDocument/2006/relationships" id="259" r:id="Rd3ea1098658b4418"/>
    <p:sldId xmlns:r="http://schemas.openxmlformats.org/officeDocument/2006/relationships" id="260" r:id="Rcb13d0ff2ff346dd"/>
    <p:sldId xmlns:r="http://schemas.openxmlformats.org/officeDocument/2006/relationships" id="261" r:id="R06599f0286b54c94"/>
    <p:sldId xmlns:r="http://schemas.openxmlformats.org/officeDocument/2006/relationships" id="262" r:id="R592dce57af97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abd1229174f40" /><Relationship Type="http://schemas.openxmlformats.org/officeDocument/2006/relationships/slide" Target="/ppt/slides/slide1.xml" Id="Ra72d7843e49a4513" /><Relationship Type="http://schemas.openxmlformats.org/officeDocument/2006/relationships/slide" Target="/ppt/slides/slide2.xml" Id="Rfff8f0265b8e4592" /><Relationship Type="http://schemas.openxmlformats.org/officeDocument/2006/relationships/slide" Target="/ppt/slides/slide3.xml" Id="Ra44dcb6054cd4ba4" /><Relationship Type="http://schemas.openxmlformats.org/officeDocument/2006/relationships/slide" Target="/ppt/slides/slide4.xml" Id="Rd3ea1098658b4418" /><Relationship Type="http://schemas.openxmlformats.org/officeDocument/2006/relationships/slide" Target="/ppt/slides/slide5.xml" Id="Rcb13d0ff2ff346dd" /><Relationship Type="http://schemas.openxmlformats.org/officeDocument/2006/relationships/slide" Target="/ppt/slides/slide6.xml" Id="R06599f0286b54c94" /><Relationship Type="http://schemas.openxmlformats.org/officeDocument/2006/relationships/slide" Target="/ppt/slides/slide7.xml" Id="R592dce57af97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492b873c5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f0f62d87b4b6b" /><Relationship Type="http://schemas.openxmlformats.org/officeDocument/2006/relationships/theme" Target="/ppt/slideMasters/theme/theme1.xml" Id="R029060f17cb9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f0f62d87b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4f70f43c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49dff1b5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39961272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1ae2ce25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1daa4ad3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c870fa2c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9995a7858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