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2a439d140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22373581d4838"/>
  </p:sldMasterIdLst>
  <p:sldIdLst>
    <p:sldId xmlns:r="http://schemas.openxmlformats.org/officeDocument/2006/relationships" id="256" r:id="R1f673ba6d1194e6d"/>
    <p:sldId xmlns:r="http://schemas.openxmlformats.org/officeDocument/2006/relationships" id="257" r:id="R43c1450225bc4b40"/>
    <p:sldId xmlns:r="http://schemas.openxmlformats.org/officeDocument/2006/relationships" id="258" r:id="R702fd8e150c74262"/>
    <p:sldId xmlns:r="http://schemas.openxmlformats.org/officeDocument/2006/relationships" id="259" r:id="R9dc6201735e44485"/>
    <p:sldId xmlns:r="http://schemas.openxmlformats.org/officeDocument/2006/relationships" id="260" r:id="Re4dc73e3745c446c"/>
    <p:sldId xmlns:r="http://schemas.openxmlformats.org/officeDocument/2006/relationships" id="261" r:id="Rc2dc2b2da7624293"/>
    <p:sldId xmlns:r="http://schemas.openxmlformats.org/officeDocument/2006/relationships" id="262" r:id="R09ce75fc089e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22373581d4838" /><Relationship Type="http://schemas.openxmlformats.org/officeDocument/2006/relationships/slide" Target="/ppt/slides/slide1.xml" Id="R1f673ba6d1194e6d" /><Relationship Type="http://schemas.openxmlformats.org/officeDocument/2006/relationships/slide" Target="/ppt/slides/slide2.xml" Id="R43c1450225bc4b40" /><Relationship Type="http://schemas.openxmlformats.org/officeDocument/2006/relationships/slide" Target="/ppt/slides/slide3.xml" Id="R702fd8e150c74262" /><Relationship Type="http://schemas.openxmlformats.org/officeDocument/2006/relationships/slide" Target="/ppt/slides/slide4.xml" Id="R9dc6201735e44485" /><Relationship Type="http://schemas.openxmlformats.org/officeDocument/2006/relationships/slide" Target="/ppt/slides/slide5.xml" Id="Re4dc73e3745c446c" /><Relationship Type="http://schemas.openxmlformats.org/officeDocument/2006/relationships/slide" Target="/ppt/slides/slide6.xml" Id="Rc2dc2b2da7624293" /><Relationship Type="http://schemas.openxmlformats.org/officeDocument/2006/relationships/slide" Target="/ppt/slides/slide7.xml" Id="R09ce75fc089e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e93308a44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d03974b14a53" /><Relationship Type="http://schemas.openxmlformats.org/officeDocument/2006/relationships/theme" Target="/ppt/slideMasters/theme/theme1.xml" Id="Rae1413d3cc5e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7d03974b1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969bf006a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880a3812b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2535c0dd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9f990fd0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52202bbb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1eefea063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d8fc6a689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TORSEN TANKERS &amp; TOWERS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TORSEN TANKERS &amp; TOWERS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102 630 736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102 894 073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TORSEN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Torsen, Moltke Moes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72 33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erlend.torsen@gmail.com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