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1098a2741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62c9b56b244be"/>
  </p:sldMasterIdLst>
  <p:sldIdLst>
    <p:sldId xmlns:r="http://schemas.openxmlformats.org/officeDocument/2006/relationships" id="256" r:id="R99c5dc73ee22446d"/>
    <p:sldId xmlns:r="http://schemas.openxmlformats.org/officeDocument/2006/relationships" id="257" r:id="Rcff0cac6748b40a9"/>
    <p:sldId xmlns:r="http://schemas.openxmlformats.org/officeDocument/2006/relationships" id="258" r:id="Re468b918bdf048c9"/>
    <p:sldId xmlns:r="http://schemas.openxmlformats.org/officeDocument/2006/relationships" id="259" r:id="R1d88a0a69ba448e1"/>
    <p:sldId xmlns:r="http://schemas.openxmlformats.org/officeDocument/2006/relationships" id="260" r:id="R55849fac72094c7a"/>
    <p:sldId xmlns:r="http://schemas.openxmlformats.org/officeDocument/2006/relationships" id="261" r:id="R90c688b68c0e450b"/>
    <p:sldId xmlns:r="http://schemas.openxmlformats.org/officeDocument/2006/relationships" id="262" r:id="R6d6dc36bf07c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62c9b56b244be" /><Relationship Type="http://schemas.openxmlformats.org/officeDocument/2006/relationships/slide" Target="/ppt/slides/slide1.xml" Id="R99c5dc73ee22446d" /><Relationship Type="http://schemas.openxmlformats.org/officeDocument/2006/relationships/slide" Target="/ppt/slides/slide2.xml" Id="Rcff0cac6748b40a9" /><Relationship Type="http://schemas.openxmlformats.org/officeDocument/2006/relationships/slide" Target="/ppt/slides/slide3.xml" Id="Re468b918bdf048c9" /><Relationship Type="http://schemas.openxmlformats.org/officeDocument/2006/relationships/slide" Target="/ppt/slides/slide4.xml" Id="R1d88a0a69ba448e1" /><Relationship Type="http://schemas.openxmlformats.org/officeDocument/2006/relationships/slide" Target="/ppt/slides/slide5.xml" Id="R55849fac72094c7a" /><Relationship Type="http://schemas.openxmlformats.org/officeDocument/2006/relationships/slide" Target="/ppt/slides/slide6.xml" Id="R90c688b68c0e450b" /><Relationship Type="http://schemas.openxmlformats.org/officeDocument/2006/relationships/slide" Target="/ppt/slides/slide7.xml" Id="R6d6dc36bf07c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64211d589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245d188c4657" /><Relationship Type="http://schemas.openxmlformats.org/officeDocument/2006/relationships/theme" Target="/ppt/slideMasters/theme/theme1.xml" Id="R595836c99d2a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5245d188c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831a371b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4e39ecef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09810865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40eecc9e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d4f0e382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5a3f29c8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f808ba5d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CARSTENS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9 654 927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Julianus Holms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