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c254d1d4034a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bf8aceebde4e22"/>
  </p:sldMasterIdLst>
  <p:sldIdLst>
    <p:sldId xmlns:r="http://schemas.openxmlformats.org/officeDocument/2006/relationships" id="256" r:id="Refa30c0f651f470a"/>
    <p:sldId xmlns:r="http://schemas.openxmlformats.org/officeDocument/2006/relationships" id="257" r:id="R3d5502465e9d4f8e"/>
    <p:sldId xmlns:r="http://schemas.openxmlformats.org/officeDocument/2006/relationships" id="258" r:id="R95d19a19b3434fdc"/>
    <p:sldId xmlns:r="http://schemas.openxmlformats.org/officeDocument/2006/relationships" id="259" r:id="Rae15f4822a104228"/>
    <p:sldId xmlns:r="http://schemas.openxmlformats.org/officeDocument/2006/relationships" id="260" r:id="Ra9e50f8acb8c4002"/>
    <p:sldId xmlns:r="http://schemas.openxmlformats.org/officeDocument/2006/relationships" id="261" r:id="R4589e07501ef46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f8aceebde4e22" /><Relationship Type="http://schemas.openxmlformats.org/officeDocument/2006/relationships/slide" Target="/ppt/slides/slide1.xml" Id="Refa30c0f651f470a" /><Relationship Type="http://schemas.openxmlformats.org/officeDocument/2006/relationships/slide" Target="/ppt/slides/slide2.xml" Id="R3d5502465e9d4f8e" /><Relationship Type="http://schemas.openxmlformats.org/officeDocument/2006/relationships/slide" Target="/ppt/slides/slide3.xml" Id="R95d19a19b3434fdc" /><Relationship Type="http://schemas.openxmlformats.org/officeDocument/2006/relationships/slide" Target="/ppt/slides/slide4.xml" Id="Rae15f4822a104228" /><Relationship Type="http://schemas.openxmlformats.org/officeDocument/2006/relationships/slide" Target="/ppt/slides/slide5.xml" Id="Ra9e50f8acb8c4002" /><Relationship Type="http://schemas.openxmlformats.org/officeDocument/2006/relationships/slide" Target="/ppt/slides/slide6.xml" Id="R4589e07501ef46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7f59f5a7543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dcc3cacaf4829" /><Relationship Type="http://schemas.openxmlformats.org/officeDocument/2006/relationships/theme" Target="/ppt/slideMasters/theme/theme1.xml" Id="R2ca82c8705454c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2dcc3cacaf48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9350a04af40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8d977b79645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61992c6c944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ad24661954f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4f016f1624c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62456e4784d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LAMHOLMEN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Finnhaugveien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989 475 657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INVEST AS</a:t>
            </a:r>
          </a:p>
        </p:txBody>
      </p:sp>
    </p:spTree>
  </p:cSld>
  <p:clrMapOvr>
    <a:masterClrMapping xmlns:a="http://schemas.openxmlformats.org/drawingml/2006/main"/>
  </p:clrMapOvr>
</p:sld>
</file>