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65b63e619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ed85617684203"/>
  </p:sldMasterIdLst>
  <p:sldIdLst>
    <p:sldId xmlns:r="http://schemas.openxmlformats.org/officeDocument/2006/relationships" id="256" r:id="R5813730a32d9429e"/>
    <p:sldId xmlns:r="http://schemas.openxmlformats.org/officeDocument/2006/relationships" id="257" r:id="R197a4ea304f64577"/>
    <p:sldId xmlns:r="http://schemas.openxmlformats.org/officeDocument/2006/relationships" id="258" r:id="R4efbe196f04f43f2"/>
    <p:sldId xmlns:r="http://schemas.openxmlformats.org/officeDocument/2006/relationships" id="259" r:id="R35d3b070a19a4e7b"/>
    <p:sldId xmlns:r="http://schemas.openxmlformats.org/officeDocument/2006/relationships" id="260" r:id="R71edf87a6d60487e"/>
    <p:sldId xmlns:r="http://schemas.openxmlformats.org/officeDocument/2006/relationships" id="261" r:id="R1f99f35d92ba48ca"/>
    <p:sldId xmlns:r="http://schemas.openxmlformats.org/officeDocument/2006/relationships" id="262" r:id="R16c9b3f0916a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ed85617684203" /><Relationship Type="http://schemas.openxmlformats.org/officeDocument/2006/relationships/slide" Target="/ppt/slides/slide1.xml" Id="R5813730a32d9429e" /><Relationship Type="http://schemas.openxmlformats.org/officeDocument/2006/relationships/slide" Target="/ppt/slides/slide2.xml" Id="R197a4ea304f64577" /><Relationship Type="http://schemas.openxmlformats.org/officeDocument/2006/relationships/slide" Target="/ppt/slides/slide3.xml" Id="R4efbe196f04f43f2" /><Relationship Type="http://schemas.openxmlformats.org/officeDocument/2006/relationships/slide" Target="/ppt/slides/slide4.xml" Id="R35d3b070a19a4e7b" /><Relationship Type="http://schemas.openxmlformats.org/officeDocument/2006/relationships/slide" Target="/ppt/slides/slide5.xml" Id="R71edf87a6d60487e" /><Relationship Type="http://schemas.openxmlformats.org/officeDocument/2006/relationships/slide" Target="/ppt/slides/slide6.xml" Id="R1f99f35d92ba48ca" /><Relationship Type="http://schemas.openxmlformats.org/officeDocument/2006/relationships/slide" Target="/ppt/slides/slide7.xml" Id="R16c9b3f0916a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e247139ef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5cffced84623" /><Relationship Type="http://schemas.openxmlformats.org/officeDocument/2006/relationships/theme" Target="/ppt/slideMasters/theme/theme1.xml" Id="R0809036dd5cf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f5cffced8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4a0eee7f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3c83f1bcf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d7c2e867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bd9464e17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9b123cda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5ece0dde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1b860e08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