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79ed9acb8546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2d8f45a2c34b48"/>
  </p:sldMasterIdLst>
  <p:sldIdLst>
    <p:sldId xmlns:r="http://schemas.openxmlformats.org/officeDocument/2006/relationships" id="256" r:id="R9457953a95514943"/>
    <p:sldId xmlns:r="http://schemas.openxmlformats.org/officeDocument/2006/relationships" id="257" r:id="R0ab5c5f7db8a4823"/>
    <p:sldId xmlns:r="http://schemas.openxmlformats.org/officeDocument/2006/relationships" id="258" r:id="Rebb6710dbe4040df"/>
    <p:sldId xmlns:r="http://schemas.openxmlformats.org/officeDocument/2006/relationships" id="259" r:id="R41363b4af3ca44e3"/>
    <p:sldId xmlns:r="http://schemas.openxmlformats.org/officeDocument/2006/relationships" id="260" r:id="R4f1fbbcabf86444b"/>
    <p:sldId xmlns:r="http://schemas.openxmlformats.org/officeDocument/2006/relationships" id="261" r:id="R17ad34b51f954462"/>
    <p:sldId xmlns:r="http://schemas.openxmlformats.org/officeDocument/2006/relationships" id="262" r:id="R453466bc9210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d8f45a2c34b48" /><Relationship Type="http://schemas.openxmlformats.org/officeDocument/2006/relationships/slide" Target="/ppt/slides/slide1.xml" Id="R9457953a95514943" /><Relationship Type="http://schemas.openxmlformats.org/officeDocument/2006/relationships/slide" Target="/ppt/slides/slide2.xml" Id="R0ab5c5f7db8a4823" /><Relationship Type="http://schemas.openxmlformats.org/officeDocument/2006/relationships/slide" Target="/ppt/slides/slide3.xml" Id="Rebb6710dbe4040df" /><Relationship Type="http://schemas.openxmlformats.org/officeDocument/2006/relationships/slide" Target="/ppt/slides/slide4.xml" Id="R41363b4af3ca44e3" /><Relationship Type="http://schemas.openxmlformats.org/officeDocument/2006/relationships/slide" Target="/ppt/slides/slide5.xml" Id="R4f1fbbcabf86444b" /><Relationship Type="http://schemas.openxmlformats.org/officeDocument/2006/relationships/slide" Target="/ppt/slides/slide6.xml" Id="R17ad34b51f954462" /><Relationship Type="http://schemas.openxmlformats.org/officeDocument/2006/relationships/slide" Target="/ppt/slides/slide7.xml" Id="R453466bc9210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a96490e9144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8bb426f414825" /><Relationship Type="http://schemas.openxmlformats.org/officeDocument/2006/relationships/theme" Target="/ppt/slideMasters/theme/theme1.xml" Id="R143d969eb768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98bb426f4148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dd2e88513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5ef7d4fa541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7959879be49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52a01791c4f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a6838586841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52e69030644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e547f652b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LEVANTOR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LEVANTOR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−262 981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25 237 210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118 667 977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119 307 394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NAMLØS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TYLL HOLDING AB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BURØY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Permian, 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71 47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levantor@levantor.no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989 475 800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LEVANTOR AS</a:t>
            </a:r>
          </a:p>
        </p:txBody>
      </p:sp>
    </p:spTree>
  </p:cSld>
  <p:clrMapOvr>
    <a:masterClrMapping xmlns:a="http://schemas.openxmlformats.org/drawingml/2006/main"/>
  </p:clrMapOvr>
</p:sld>
</file>