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342b5f765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6e9bc57894f3c"/>
  </p:sldMasterIdLst>
  <p:sldIdLst>
    <p:sldId xmlns:r="http://schemas.openxmlformats.org/officeDocument/2006/relationships" id="256" r:id="R70b0dbb8e23d45b6"/>
    <p:sldId xmlns:r="http://schemas.openxmlformats.org/officeDocument/2006/relationships" id="257" r:id="R2193f8f44b514310"/>
    <p:sldId xmlns:r="http://schemas.openxmlformats.org/officeDocument/2006/relationships" id="258" r:id="R39d332aa1e354afd"/>
    <p:sldId xmlns:r="http://schemas.openxmlformats.org/officeDocument/2006/relationships" id="259" r:id="Rc87e7e055c2443b0"/>
    <p:sldId xmlns:r="http://schemas.openxmlformats.org/officeDocument/2006/relationships" id="260" r:id="Reeac5af75acd4c71"/>
    <p:sldId xmlns:r="http://schemas.openxmlformats.org/officeDocument/2006/relationships" id="261" r:id="Re894a0e4b5754fad"/>
    <p:sldId xmlns:r="http://schemas.openxmlformats.org/officeDocument/2006/relationships" id="262" r:id="R8dbf5f7f8218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6e9bc57894f3c" /><Relationship Type="http://schemas.openxmlformats.org/officeDocument/2006/relationships/slide" Target="/ppt/slides/slide1.xml" Id="R70b0dbb8e23d45b6" /><Relationship Type="http://schemas.openxmlformats.org/officeDocument/2006/relationships/slide" Target="/ppt/slides/slide2.xml" Id="R2193f8f44b514310" /><Relationship Type="http://schemas.openxmlformats.org/officeDocument/2006/relationships/slide" Target="/ppt/slides/slide3.xml" Id="R39d332aa1e354afd" /><Relationship Type="http://schemas.openxmlformats.org/officeDocument/2006/relationships/slide" Target="/ppt/slides/slide4.xml" Id="Rc87e7e055c2443b0" /><Relationship Type="http://schemas.openxmlformats.org/officeDocument/2006/relationships/slide" Target="/ppt/slides/slide5.xml" Id="Reeac5af75acd4c71" /><Relationship Type="http://schemas.openxmlformats.org/officeDocument/2006/relationships/slide" Target="/ppt/slides/slide6.xml" Id="Re894a0e4b5754fad" /><Relationship Type="http://schemas.openxmlformats.org/officeDocument/2006/relationships/slide" Target="/ppt/slides/slide7.xml" Id="R8dbf5f7f8218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8b6509900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228282724591" /><Relationship Type="http://schemas.openxmlformats.org/officeDocument/2006/relationships/theme" Target="/ppt/slideMasters/theme/theme1.xml" Id="R85c7d7fcf787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922828272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63e3e68e6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7382ea62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693947dc2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a0d4cc2d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475644ddd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69cf9b1b8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370a01128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86 855 512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Mostuna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62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989 499 629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