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a71569dabc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7b41566c14c9f"/>
  </p:sldMasterIdLst>
  <p:sldIdLst>
    <p:sldId xmlns:r="http://schemas.openxmlformats.org/officeDocument/2006/relationships" id="256" r:id="R996b2bef40d94d09"/>
    <p:sldId xmlns:r="http://schemas.openxmlformats.org/officeDocument/2006/relationships" id="257" r:id="Ra3d86beb53ce4114"/>
    <p:sldId xmlns:r="http://schemas.openxmlformats.org/officeDocument/2006/relationships" id="258" r:id="R12fb06602d5f44fc"/>
    <p:sldId xmlns:r="http://schemas.openxmlformats.org/officeDocument/2006/relationships" id="259" r:id="R0a89c57bdf944169"/>
    <p:sldId xmlns:r="http://schemas.openxmlformats.org/officeDocument/2006/relationships" id="260" r:id="R07272b0b46d54ed3"/>
    <p:sldId xmlns:r="http://schemas.openxmlformats.org/officeDocument/2006/relationships" id="261" r:id="R6084b746981c4995"/>
    <p:sldId xmlns:r="http://schemas.openxmlformats.org/officeDocument/2006/relationships" id="262" r:id="R6323897a729c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7b41566c14c9f" /><Relationship Type="http://schemas.openxmlformats.org/officeDocument/2006/relationships/slide" Target="/ppt/slides/slide1.xml" Id="R996b2bef40d94d09" /><Relationship Type="http://schemas.openxmlformats.org/officeDocument/2006/relationships/slide" Target="/ppt/slides/slide2.xml" Id="Ra3d86beb53ce4114" /><Relationship Type="http://schemas.openxmlformats.org/officeDocument/2006/relationships/slide" Target="/ppt/slides/slide3.xml" Id="R12fb06602d5f44fc" /><Relationship Type="http://schemas.openxmlformats.org/officeDocument/2006/relationships/slide" Target="/ppt/slides/slide4.xml" Id="R0a89c57bdf944169" /><Relationship Type="http://schemas.openxmlformats.org/officeDocument/2006/relationships/slide" Target="/ppt/slides/slide5.xml" Id="R07272b0b46d54ed3" /><Relationship Type="http://schemas.openxmlformats.org/officeDocument/2006/relationships/slide" Target="/ppt/slides/slide6.xml" Id="R6084b746981c4995" /><Relationship Type="http://schemas.openxmlformats.org/officeDocument/2006/relationships/slide" Target="/ppt/slides/slide7.xml" Id="R6323897a729c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b6b79c624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1eacf8eba4994" /><Relationship Type="http://schemas.openxmlformats.org/officeDocument/2006/relationships/theme" Target="/ppt/slideMasters/theme/theme1.xml" Id="Rf5c13b2916384f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d1eacf8eba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95c57a60342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46b0a96e6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c9c886679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810dee85b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521387d6343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70765477545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47786c95b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STEINBRÅTEN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STEINBRÅTEN TRANSPORT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17 714 363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18 527 821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STEINBRÅTEN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989 520 431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