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678efdfee834f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a8994cf47b4b74"/>
  </p:sldMasterIdLst>
  <p:sldIdLst>
    <p:sldId xmlns:r="http://schemas.openxmlformats.org/officeDocument/2006/relationships" id="256" r:id="Rc319e01bb23947a4"/>
    <p:sldId xmlns:r="http://schemas.openxmlformats.org/officeDocument/2006/relationships" id="257" r:id="Rae41104e672545ed"/>
    <p:sldId xmlns:r="http://schemas.openxmlformats.org/officeDocument/2006/relationships" id="258" r:id="Rfa33672d76b04662"/>
    <p:sldId xmlns:r="http://schemas.openxmlformats.org/officeDocument/2006/relationships" id="259" r:id="R7fbef9bd09ec404d"/>
    <p:sldId xmlns:r="http://schemas.openxmlformats.org/officeDocument/2006/relationships" id="260" r:id="Rfba46e935aaf483b"/>
    <p:sldId xmlns:r="http://schemas.openxmlformats.org/officeDocument/2006/relationships" id="261" r:id="R8e9ce90b40314a0d"/>
    <p:sldId xmlns:r="http://schemas.openxmlformats.org/officeDocument/2006/relationships" id="262" r:id="R0c617ed1f8674c1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8994cf47b4b74" /><Relationship Type="http://schemas.openxmlformats.org/officeDocument/2006/relationships/slide" Target="/ppt/slides/slide1.xml" Id="Rc319e01bb23947a4" /><Relationship Type="http://schemas.openxmlformats.org/officeDocument/2006/relationships/slide" Target="/ppt/slides/slide2.xml" Id="Rae41104e672545ed" /><Relationship Type="http://schemas.openxmlformats.org/officeDocument/2006/relationships/slide" Target="/ppt/slides/slide3.xml" Id="Rfa33672d76b04662" /><Relationship Type="http://schemas.openxmlformats.org/officeDocument/2006/relationships/slide" Target="/ppt/slides/slide4.xml" Id="R7fbef9bd09ec404d" /><Relationship Type="http://schemas.openxmlformats.org/officeDocument/2006/relationships/slide" Target="/ppt/slides/slide5.xml" Id="Rfba46e935aaf483b" /><Relationship Type="http://schemas.openxmlformats.org/officeDocument/2006/relationships/slide" Target="/ppt/slides/slide6.xml" Id="R8e9ce90b40314a0d" /><Relationship Type="http://schemas.openxmlformats.org/officeDocument/2006/relationships/slide" Target="/ppt/slides/slide7.xml" Id="R0c617ed1f8674c1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3006943c5144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de912f3e4648c5" /><Relationship Type="http://schemas.openxmlformats.org/officeDocument/2006/relationships/theme" Target="/ppt/slideMasters/theme/theme1.xml" Id="R6218372bcb6d4b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ade912f3e4648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7521f2d9b48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bb60ff5be24c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3c669717e049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e0417c3f5a49c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8ddf119fbc47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1c5b91b6f04e1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5c7820313841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C&amp;G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C&amp;G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−84 002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22 584 466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123 684 974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129 067 714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LIE  –  69,9 %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CHRISTINE LIE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SCOTT LIE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Geir Lie, Risalléen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989 573 942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C&amp;G INVEST AS</a:t>
            </a:r>
          </a:p>
        </p:txBody>
      </p:sp>
    </p:spTree>
  </p:cSld>
  <p:clrMapOvr>
    <a:masterClrMapping xmlns:a="http://schemas.openxmlformats.org/drawingml/2006/main"/>
  </p:clrMapOvr>
</p:sld>
</file>