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7ae26b4ce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92e66ebd44bb4"/>
  </p:sldMasterIdLst>
  <p:sldIdLst>
    <p:sldId xmlns:r="http://schemas.openxmlformats.org/officeDocument/2006/relationships" id="256" r:id="Rb996a9189c69457c"/>
    <p:sldId xmlns:r="http://schemas.openxmlformats.org/officeDocument/2006/relationships" id="257" r:id="Rebac9decbd674527"/>
    <p:sldId xmlns:r="http://schemas.openxmlformats.org/officeDocument/2006/relationships" id="258" r:id="R987bf07ce6ab4edf"/>
    <p:sldId xmlns:r="http://schemas.openxmlformats.org/officeDocument/2006/relationships" id="259" r:id="Rab1b9638192d4bdb"/>
    <p:sldId xmlns:r="http://schemas.openxmlformats.org/officeDocument/2006/relationships" id="260" r:id="Ra57eebb1836b4a40"/>
    <p:sldId xmlns:r="http://schemas.openxmlformats.org/officeDocument/2006/relationships" id="261" r:id="Rad1abac7b5e546e2"/>
    <p:sldId xmlns:r="http://schemas.openxmlformats.org/officeDocument/2006/relationships" id="262" r:id="R8cce41687702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92e66ebd44bb4" /><Relationship Type="http://schemas.openxmlformats.org/officeDocument/2006/relationships/slide" Target="/ppt/slides/slide1.xml" Id="Rb996a9189c69457c" /><Relationship Type="http://schemas.openxmlformats.org/officeDocument/2006/relationships/slide" Target="/ppt/slides/slide2.xml" Id="Rebac9decbd674527" /><Relationship Type="http://schemas.openxmlformats.org/officeDocument/2006/relationships/slide" Target="/ppt/slides/slide3.xml" Id="R987bf07ce6ab4edf" /><Relationship Type="http://schemas.openxmlformats.org/officeDocument/2006/relationships/slide" Target="/ppt/slides/slide4.xml" Id="Rab1b9638192d4bdb" /><Relationship Type="http://schemas.openxmlformats.org/officeDocument/2006/relationships/slide" Target="/ppt/slides/slide5.xml" Id="Ra57eebb1836b4a40" /><Relationship Type="http://schemas.openxmlformats.org/officeDocument/2006/relationships/slide" Target="/ppt/slides/slide6.xml" Id="Rad1abac7b5e546e2" /><Relationship Type="http://schemas.openxmlformats.org/officeDocument/2006/relationships/slide" Target="/ppt/slides/slide7.xml" Id="R8cce41687702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c5d9ffbb1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955937ac4f0a" /><Relationship Type="http://schemas.openxmlformats.org/officeDocument/2006/relationships/theme" Target="/ppt/slideMasters/theme/theme1.xml" Id="R396b74311a0e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a955937ac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78685e50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d82e7351b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51d36f89d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44fc6b2b24e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dd514af6c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76e83b720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8c463467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10 172 613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EIVIND BLOM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Konventveien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004722518213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jblom@revisorblom.com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revisorblom.com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CONSULTING AS</a:t>
            </a:r>
          </a:p>
        </p:txBody>
      </p:sp>
    </p:spTree>
  </p:cSld>
  <p:clrMapOvr>
    <a:masterClrMapping xmlns:a="http://schemas.openxmlformats.org/drawingml/2006/main"/>
  </p:clrMapOvr>
</p:sld>
</file>