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69ed0c3a3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266ccc8d14c6c"/>
  </p:sldMasterIdLst>
  <p:sldIdLst>
    <p:sldId xmlns:r="http://schemas.openxmlformats.org/officeDocument/2006/relationships" id="256" r:id="Rb01ad36fedc34840"/>
    <p:sldId xmlns:r="http://schemas.openxmlformats.org/officeDocument/2006/relationships" id="257" r:id="Rc24b0c40e9e941ea"/>
    <p:sldId xmlns:r="http://schemas.openxmlformats.org/officeDocument/2006/relationships" id="258" r:id="Rf7ebe38be7dc43ec"/>
    <p:sldId xmlns:r="http://schemas.openxmlformats.org/officeDocument/2006/relationships" id="259" r:id="R368dbc3cd385407e"/>
    <p:sldId xmlns:r="http://schemas.openxmlformats.org/officeDocument/2006/relationships" id="260" r:id="R2509dd613c4d48cf"/>
    <p:sldId xmlns:r="http://schemas.openxmlformats.org/officeDocument/2006/relationships" id="261" r:id="R97a50a849e5a41f9"/>
    <p:sldId xmlns:r="http://schemas.openxmlformats.org/officeDocument/2006/relationships" id="262" r:id="R53c6113b61f2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266ccc8d14c6c" /><Relationship Type="http://schemas.openxmlformats.org/officeDocument/2006/relationships/slide" Target="/ppt/slides/slide1.xml" Id="Rb01ad36fedc34840" /><Relationship Type="http://schemas.openxmlformats.org/officeDocument/2006/relationships/slide" Target="/ppt/slides/slide2.xml" Id="Rc24b0c40e9e941ea" /><Relationship Type="http://schemas.openxmlformats.org/officeDocument/2006/relationships/slide" Target="/ppt/slides/slide3.xml" Id="Rf7ebe38be7dc43ec" /><Relationship Type="http://schemas.openxmlformats.org/officeDocument/2006/relationships/slide" Target="/ppt/slides/slide4.xml" Id="R368dbc3cd385407e" /><Relationship Type="http://schemas.openxmlformats.org/officeDocument/2006/relationships/slide" Target="/ppt/slides/slide5.xml" Id="R2509dd613c4d48cf" /><Relationship Type="http://schemas.openxmlformats.org/officeDocument/2006/relationships/slide" Target="/ppt/slides/slide6.xml" Id="R97a50a849e5a41f9" /><Relationship Type="http://schemas.openxmlformats.org/officeDocument/2006/relationships/slide" Target="/ppt/slides/slide7.xml" Id="R53c6113b61f2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1079a97de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cd9fc9c349a0" /><Relationship Type="http://schemas.openxmlformats.org/officeDocument/2006/relationships/theme" Target="/ppt/slideMasters/theme/theme1.xml" Id="R84d16ffa21cf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1cd9fc9c3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89112f104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fcbe0470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f307b1d52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aa7752a4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8e3dfa88d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bc95d576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464d076f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