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ae8a6ec8e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1824cbe1e4f7a"/>
  </p:sldMasterIdLst>
  <p:sldIdLst>
    <p:sldId xmlns:r="http://schemas.openxmlformats.org/officeDocument/2006/relationships" id="256" r:id="Ra9410944c0de4410"/>
    <p:sldId xmlns:r="http://schemas.openxmlformats.org/officeDocument/2006/relationships" id="257" r:id="Rf2af595e16c14d85"/>
    <p:sldId xmlns:r="http://schemas.openxmlformats.org/officeDocument/2006/relationships" id="258" r:id="Rffed26cdecba4b72"/>
    <p:sldId xmlns:r="http://schemas.openxmlformats.org/officeDocument/2006/relationships" id="259" r:id="R60172efd075d4e41"/>
    <p:sldId xmlns:r="http://schemas.openxmlformats.org/officeDocument/2006/relationships" id="260" r:id="R4a4ded6780574347"/>
    <p:sldId xmlns:r="http://schemas.openxmlformats.org/officeDocument/2006/relationships" id="261" r:id="R561ce7fccd1f4354"/>
    <p:sldId xmlns:r="http://schemas.openxmlformats.org/officeDocument/2006/relationships" id="262" r:id="Rbd2a08dca7e1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1824cbe1e4f7a" /><Relationship Type="http://schemas.openxmlformats.org/officeDocument/2006/relationships/slide" Target="/ppt/slides/slide1.xml" Id="Ra9410944c0de4410" /><Relationship Type="http://schemas.openxmlformats.org/officeDocument/2006/relationships/slide" Target="/ppt/slides/slide2.xml" Id="Rf2af595e16c14d85" /><Relationship Type="http://schemas.openxmlformats.org/officeDocument/2006/relationships/slide" Target="/ppt/slides/slide3.xml" Id="Rffed26cdecba4b72" /><Relationship Type="http://schemas.openxmlformats.org/officeDocument/2006/relationships/slide" Target="/ppt/slides/slide4.xml" Id="R60172efd075d4e41" /><Relationship Type="http://schemas.openxmlformats.org/officeDocument/2006/relationships/slide" Target="/ppt/slides/slide5.xml" Id="R4a4ded6780574347" /><Relationship Type="http://schemas.openxmlformats.org/officeDocument/2006/relationships/slide" Target="/ppt/slides/slide6.xml" Id="R561ce7fccd1f4354" /><Relationship Type="http://schemas.openxmlformats.org/officeDocument/2006/relationships/slide" Target="/ppt/slides/slide7.xml" Id="Rbd2a08dca7e1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8690f98b5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56675ff8341f1" /><Relationship Type="http://schemas.openxmlformats.org/officeDocument/2006/relationships/theme" Target="/ppt/slideMasters/theme/theme1.xml" Id="Ref2948a5bd2d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56675ff83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0e482c8c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aabee7c63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bde514ec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9743fce4b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b200c0d2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2686d449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3c8b6da2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