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12f2a255b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3382462f64590"/>
  </p:sldMasterIdLst>
  <p:sldIdLst>
    <p:sldId xmlns:r="http://schemas.openxmlformats.org/officeDocument/2006/relationships" id="256" r:id="R9f5a7efb92394743"/>
    <p:sldId xmlns:r="http://schemas.openxmlformats.org/officeDocument/2006/relationships" id="257" r:id="Rd02d748ef55f4565"/>
    <p:sldId xmlns:r="http://schemas.openxmlformats.org/officeDocument/2006/relationships" id="258" r:id="R80c4c52657a54282"/>
    <p:sldId xmlns:r="http://schemas.openxmlformats.org/officeDocument/2006/relationships" id="259" r:id="R5f33a3a1029546c8"/>
    <p:sldId xmlns:r="http://schemas.openxmlformats.org/officeDocument/2006/relationships" id="260" r:id="R5e6d63b7467f4fed"/>
    <p:sldId xmlns:r="http://schemas.openxmlformats.org/officeDocument/2006/relationships" id="261" r:id="Radb183debbde47db"/>
    <p:sldId xmlns:r="http://schemas.openxmlformats.org/officeDocument/2006/relationships" id="262" r:id="Ra9be33d0e8e6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3382462f64590" /><Relationship Type="http://schemas.openxmlformats.org/officeDocument/2006/relationships/slide" Target="/ppt/slides/slide1.xml" Id="R9f5a7efb92394743" /><Relationship Type="http://schemas.openxmlformats.org/officeDocument/2006/relationships/slide" Target="/ppt/slides/slide2.xml" Id="Rd02d748ef55f4565" /><Relationship Type="http://schemas.openxmlformats.org/officeDocument/2006/relationships/slide" Target="/ppt/slides/slide3.xml" Id="R80c4c52657a54282" /><Relationship Type="http://schemas.openxmlformats.org/officeDocument/2006/relationships/slide" Target="/ppt/slides/slide4.xml" Id="R5f33a3a1029546c8" /><Relationship Type="http://schemas.openxmlformats.org/officeDocument/2006/relationships/slide" Target="/ppt/slides/slide5.xml" Id="R5e6d63b7467f4fed" /><Relationship Type="http://schemas.openxmlformats.org/officeDocument/2006/relationships/slide" Target="/ppt/slides/slide6.xml" Id="Radb183debbde47db" /><Relationship Type="http://schemas.openxmlformats.org/officeDocument/2006/relationships/slide" Target="/ppt/slides/slide7.xml" Id="Ra9be33d0e8e6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78aa13578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a66812c94b6a" /><Relationship Type="http://schemas.openxmlformats.org/officeDocument/2006/relationships/theme" Target="/ppt/slideMasters/theme/theme1.xml" Id="R5efa5e55dd8d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2a66812c9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00b0eb62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815bfc50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ac0fdb14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e69e4847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96e512e8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254fd422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33e390c9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