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69b222072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84704f5054cdf"/>
  </p:sldMasterIdLst>
  <p:sldIdLst>
    <p:sldId xmlns:r="http://schemas.openxmlformats.org/officeDocument/2006/relationships" id="256" r:id="Re0ad08f4f3c44e9a"/>
    <p:sldId xmlns:r="http://schemas.openxmlformats.org/officeDocument/2006/relationships" id="257" r:id="R9cb69300d495460f"/>
    <p:sldId xmlns:r="http://schemas.openxmlformats.org/officeDocument/2006/relationships" id="258" r:id="Reea68b8c992e40b1"/>
    <p:sldId xmlns:r="http://schemas.openxmlformats.org/officeDocument/2006/relationships" id="259" r:id="R02424c2d811e42ce"/>
    <p:sldId xmlns:r="http://schemas.openxmlformats.org/officeDocument/2006/relationships" id="260" r:id="Rf94cb90153b44d55"/>
    <p:sldId xmlns:r="http://schemas.openxmlformats.org/officeDocument/2006/relationships" id="261" r:id="Rfd8629e4d66446e0"/>
    <p:sldId xmlns:r="http://schemas.openxmlformats.org/officeDocument/2006/relationships" id="262" r:id="R56355e2bddda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84704f5054cdf" /><Relationship Type="http://schemas.openxmlformats.org/officeDocument/2006/relationships/slide" Target="/ppt/slides/slide1.xml" Id="Re0ad08f4f3c44e9a" /><Relationship Type="http://schemas.openxmlformats.org/officeDocument/2006/relationships/slide" Target="/ppt/slides/slide2.xml" Id="R9cb69300d495460f" /><Relationship Type="http://schemas.openxmlformats.org/officeDocument/2006/relationships/slide" Target="/ppt/slides/slide3.xml" Id="Reea68b8c992e40b1" /><Relationship Type="http://schemas.openxmlformats.org/officeDocument/2006/relationships/slide" Target="/ppt/slides/slide4.xml" Id="R02424c2d811e42ce" /><Relationship Type="http://schemas.openxmlformats.org/officeDocument/2006/relationships/slide" Target="/ppt/slides/slide5.xml" Id="Rf94cb90153b44d55" /><Relationship Type="http://schemas.openxmlformats.org/officeDocument/2006/relationships/slide" Target="/ppt/slides/slide6.xml" Id="Rfd8629e4d66446e0" /><Relationship Type="http://schemas.openxmlformats.org/officeDocument/2006/relationships/slide" Target="/ppt/slides/slide7.xml" Id="R56355e2bddda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449a66f9d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54dcb8844d98" /><Relationship Type="http://schemas.openxmlformats.org/officeDocument/2006/relationships/theme" Target="/ppt/slideMasters/theme/theme1.xml" Id="Rdce4d043d211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554dcb884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52b477f28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7e618d0bf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220abd9ad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24d38ff7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b94f23ea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3828552b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2588710f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 XIV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 XIV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84 536 958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95 517 630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989 592 610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