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8ddf8e976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9426e6ebf4c56"/>
  </p:sldMasterIdLst>
  <p:sldIdLst>
    <p:sldId xmlns:r="http://schemas.openxmlformats.org/officeDocument/2006/relationships" id="256" r:id="R110a7dc07d924803"/>
    <p:sldId xmlns:r="http://schemas.openxmlformats.org/officeDocument/2006/relationships" id="257" r:id="R4be48dd18efd4085"/>
    <p:sldId xmlns:r="http://schemas.openxmlformats.org/officeDocument/2006/relationships" id="258" r:id="Rabd78e64ef5d4364"/>
    <p:sldId xmlns:r="http://schemas.openxmlformats.org/officeDocument/2006/relationships" id="259" r:id="R1a380e869e7648d7"/>
    <p:sldId xmlns:r="http://schemas.openxmlformats.org/officeDocument/2006/relationships" id="260" r:id="R1ce5d56bbe6c4551"/>
    <p:sldId xmlns:r="http://schemas.openxmlformats.org/officeDocument/2006/relationships" id="261" r:id="Rb127c5ab1fc54e71"/>
    <p:sldId xmlns:r="http://schemas.openxmlformats.org/officeDocument/2006/relationships" id="262" r:id="R2dc0025bb74d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9426e6ebf4c56" /><Relationship Type="http://schemas.openxmlformats.org/officeDocument/2006/relationships/slide" Target="/ppt/slides/slide1.xml" Id="R110a7dc07d924803" /><Relationship Type="http://schemas.openxmlformats.org/officeDocument/2006/relationships/slide" Target="/ppt/slides/slide2.xml" Id="R4be48dd18efd4085" /><Relationship Type="http://schemas.openxmlformats.org/officeDocument/2006/relationships/slide" Target="/ppt/slides/slide3.xml" Id="Rabd78e64ef5d4364" /><Relationship Type="http://schemas.openxmlformats.org/officeDocument/2006/relationships/slide" Target="/ppt/slides/slide4.xml" Id="R1a380e869e7648d7" /><Relationship Type="http://schemas.openxmlformats.org/officeDocument/2006/relationships/slide" Target="/ppt/slides/slide5.xml" Id="R1ce5d56bbe6c4551" /><Relationship Type="http://schemas.openxmlformats.org/officeDocument/2006/relationships/slide" Target="/ppt/slides/slide6.xml" Id="Rb127c5ab1fc54e71" /><Relationship Type="http://schemas.openxmlformats.org/officeDocument/2006/relationships/slide" Target="/ppt/slides/slide7.xml" Id="R2dc0025bb74d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95fea5a4b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6c555ec54b49" /><Relationship Type="http://schemas.openxmlformats.org/officeDocument/2006/relationships/theme" Target="/ppt/slideMasters/theme/theme1.xml" Id="R2a587f8b58ad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a6c555ec5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21849fac8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6a3a92d68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1002fdb19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cff30194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6e98f0c4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5cf5c24f243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95a68e5cd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37 675 954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48 713 049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RUNE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989 630 954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JULIUSSEN INVEST AS</a:t>
            </a:r>
          </a:p>
        </p:txBody>
      </p:sp>
    </p:spTree>
  </p:cSld>
  <p:clrMapOvr>
    <a:masterClrMapping xmlns:a="http://schemas.openxmlformats.org/drawingml/2006/main"/>
  </p:clrMapOvr>
</p:sld>
</file>