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12ad40cc6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d61ce880c472a"/>
  </p:sldMasterIdLst>
  <p:sldIdLst>
    <p:sldId xmlns:r="http://schemas.openxmlformats.org/officeDocument/2006/relationships" id="256" r:id="R285223d2f4c149d4"/>
    <p:sldId xmlns:r="http://schemas.openxmlformats.org/officeDocument/2006/relationships" id="257" r:id="Ra8a649168f1945aa"/>
    <p:sldId xmlns:r="http://schemas.openxmlformats.org/officeDocument/2006/relationships" id="258" r:id="R9caba9cd038d4d89"/>
    <p:sldId xmlns:r="http://schemas.openxmlformats.org/officeDocument/2006/relationships" id="259" r:id="R893ea67a181f4177"/>
    <p:sldId xmlns:r="http://schemas.openxmlformats.org/officeDocument/2006/relationships" id="260" r:id="Rfa395e92f0ca4804"/>
    <p:sldId xmlns:r="http://schemas.openxmlformats.org/officeDocument/2006/relationships" id="261" r:id="Rb148c637d0f84313"/>
    <p:sldId xmlns:r="http://schemas.openxmlformats.org/officeDocument/2006/relationships" id="262" r:id="Ra38b366a83dc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d61ce880c472a" /><Relationship Type="http://schemas.openxmlformats.org/officeDocument/2006/relationships/slide" Target="/ppt/slides/slide1.xml" Id="R285223d2f4c149d4" /><Relationship Type="http://schemas.openxmlformats.org/officeDocument/2006/relationships/slide" Target="/ppt/slides/slide2.xml" Id="Ra8a649168f1945aa" /><Relationship Type="http://schemas.openxmlformats.org/officeDocument/2006/relationships/slide" Target="/ppt/slides/slide3.xml" Id="R9caba9cd038d4d89" /><Relationship Type="http://schemas.openxmlformats.org/officeDocument/2006/relationships/slide" Target="/ppt/slides/slide4.xml" Id="R893ea67a181f4177" /><Relationship Type="http://schemas.openxmlformats.org/officeDocument/2006/relationships/slide" Target="/ppt/slides/slide5.xml" Id="Rfa395e92f0ca4804" /><Relationship Type="http://schemas.openxmlformats.org/officeDocument/2006/relationships/slide" Target="/ppt/slides/slide6.xml" Id="Rb148c637d0f84313" /><Relationship Type="http://schemas.openxmlformats.org/officeDocument/2006/relationships/slide" Target="/ppt/slides/slide7.xml" Id="Ra38b366a83dc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11a5dd8aa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01ab2c9a54abd" /><Relationship Type="http://schemas.openxmlformats.org/officeDocument/2006/relationships/theme" Target="/ppt/slideMasters/theme/theme1.xml" Id="R14bc0b7c6972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01ab2c9a5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2f124552c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820d2399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9f951d499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fdcdbb5b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ddac700a8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d600eb48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a8fb2204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KJØREN JOHANNE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