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fe36818ab8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6dd895d55b4779"/>
  </p:sldMasterIdLst>
  <p:sldIdLst>
    <p:sldId xmlns:r="http://schemas.openxmlformats.org/officeDocument/2006/relationships" id="256" r:id="Rbb444f753706456e"/>
    <p:sldId xmlns:r="http://schemas.openxmlformats.org/officeDocument/2006/relationships" id="257" r:id="R360b1ab5645d4f42"/>
    <p:sldId xmlns:r="http://schemas.openxmlformats.org/officeDocument/2006/relationships" id="258" r:id="R208e7fc6c1654527"/>
    <p:sldId xmlns:r="http://schemas.openxmlformats.org/officeDocument/2006/relationships" id="259" r:id="R5d71d6136f6e49dd"/>
    <p:sldId xmlns:r="http://schemas.openxmlformats.org/officeDocument/2006/relationships" id="260" r:id="R7b8324a4f9424afb"/>
    <p:sldId xmlns:r="http://schemas.openxmlformats.org/officeDocument/2006/relationships" id="261" r:id="R6aff8319d5bc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dd895d55b4779" /><Relationship Type="http://schemas.openxmlformats.org/officeDocument/2006/relationships/slide" Target="/ppt/slides/slide1.xml" Id="Rbb444f753706456e" /><Relationship Type="http://schemas.openxmlformats.org/officeDocument/2006/relationships/slide" Target="/ppt/slides/slide2.xml" Id="R360b1ab5645d4f42" /><Relationship Type="http://schemas.openxmlformats.org/officeDocument/2006/relationships/slide" Target="/ppt/slides/slide3.xml" Id="R208e7fc6c1654527" /><Relationship Type="http://schemas.openxmlformats.org/officeDocument/2006/relationships/slide" Target="/ppt/slides/slide4.xml" Id="R5d71d6136f6e49dd" /><Relationship Type="http://schemas.openxmlformats.org/officeDocument/2006/relationships/slide" Target="/ppt/slides/slide5.xml" Id="R7b8324a4f9424afb" /><Relationship Type="http://schemas.openxmlformats.org/officeDocument/2006/relationships/slide" Target="/ppt/slides/slide6.xml" Id="R6aff8319d5bc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dfad145a246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bcc2ba606b4648" /><Relationship Type="http://schemas.openxmlformats.org/officeDocument/2006/relationships/theme" Target="/ppt/slideMasters/theme/theme1.xml" Id="R3299058373bf46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cc2ba606b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e5d415b3bf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14b8f8379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a8288ca354d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3a65ad00b47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aeab46c2942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18e022e4c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