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28aec0549d4c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6d0f063ebd46b7"/>
  </p:sldMasterIdLst>
  <p:sldIdLst>
    <p:sldId xmlns:r="http://schemas.openxmlformats.org/officeDocument/2006/relationships" id="256" r:id="Re84bf7f11e534d9d"/>
    <p:sldId xmlns:r="http://schemas.openxmlformats.org/officeDocument/2006/relationships" id="257" r:id="Rbc455d8d732c4361"/>
    <p:sldId xmlns:r="http://schemas.openxmlformats.org/officeDocument/2006/relationships" id="258" r:id="R62084b64e2634d41"/>
    <p:sldId xmlns:r="http://schemas.openxmlformats.org/officeDocument/2006/relationships" id="259" r:id="R1a2ec57105f34afc"/>
    <p:sldId xmlns:r="http://schemas.openxmlformats.org/officeDocument/2006/relationships" id="260" r:id="R75d3e66b4f24436c"/>
    <p:sldId xmlns:r="http://schemas.openxmlformats.org/officeDocument/2006/relationships" id="261" r:id="Rfa5f96ffaa0e4c8d"/>
    <p:sldId xmlns:r="http://schemas.openxmlformats.org/officeDocument/2006/relationships" id="262" r:id="Re91c2424c5344b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6d0f063ebd46b7" /><Relationship Type="http://schemas.openxmlformats.org/officeDocument/2006/relationships/slide" Target="/ppt/slides/slide1.xml" Id="Re84bf7f11e534d9d" /><Relationship Type="http://schemas.openxmlformats.org/officeDocument/2006/relationships/slide" Target="/ppt/slides/slide2.xml" Id="Rbc455d8d732c4361" /><Relationship Type="http://schemas.openxmlformats.org/officeDocument/2006/relationships/slide" Target="/ppt/slides/slide3.xml" Id="R62084b64e2634d41" /><Relationship Type="http://schemas.openxmlformats.org/officeDocument/2006/relationships/slide" Target="/ppt/slides/slide4.xml" Id="R1a2ec57105f34afc" /><Relationship Type="http://schemas.openxmlformats.org/officeDocument/2006/relationships/slide" Target="/ppt/slides/slide5.xml" Id="R75d3e66b4f24436c" /><Relationship Type="http://schemas.openxmlformats.org/officeDocument/2006/relationships/slide" Target="/ppt/slides/slide6.xml" Id="Rfa5f96ffaa0e4c8d" /><Relationship Type="http://schemas.openxmlformats.org/officeDocument/2006/relationships/slide" Target="/ppt/slides/slide7.xml" Id="Re91c2424c5344b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65b10ad7154f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26282732684f16" /><Relationship Type="http://schemas.openxmlformats.org/officeDocument/2006/relationships/theme" Target="/ppt/slideMasters/theme/theme1.xml" Id="Re1129e7730ad4d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26282732684f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2caec843254d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40e0bea1e4d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41f288a65b4d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6d160d8f748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9ffecaea1641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003c60a314e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03581b81c4f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SMAALENENE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SMAALENENE REVISJON AS ble etablert [år] og holder til i Mysen.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5 030 174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2 028 839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4 934 287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24 913 762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26 471 603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WESTBY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WAAGE LØKEN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1850 Mysen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post@smaalenenerevisjon.no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smaalenenerevisjon.no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989 664 379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