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9f9b2271ed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972d176334396"/>
  </p:sldMasterIdLst>
  <p:sldIdLst>
    <p:sldId xmlns:r="http://schemas.openxmlformats.org/officeDocument/2006/relationships" id="256" r:id="R20382a0a666d4404"/>
    <p:sldId xmlns:r="http://schemas.openxmlformats.org/officeDocument/2006/relationships" id="257" r:id="Rddaf8b93b878497f"/>
    <p:sldId xmlns:r="http://schemas.openxmlformats.org/officeDocument/2006/relationships" id="258" r:id="R7e92b13963f24011"/>
    <p:sldId xmlns:r="http://schemas.openxmlformats.org/officeDocument/2006/relationships" id="259" r:id="R34daea5510094409"/>
    <p:sldId xmlns:r="http://schemas.openxmlformats.org/officeDocument/2006/relationships" id="260" r:id="R97eb26961d8e4fed"/>
    <p:sldId xmlns:r="http://schemas.openxmlformats.org/officeDocument/2006/relationships" id="261" r:id="R5b625faf361146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972d176334396" /><Relationship Type="http://schemas.openxmlformats.org/officeDocument/2006/relationships/slide" Target="/ppt/slides/slide1.xml" Id="R20382a0a666d4404" /><Relationship Type="http://schemas.openxmlformats.org/officeDocument/2006/relationships/slide" Target="/ppt/slides/slide2.xml" Id="Rddaf8b93b878497f" /><Relationship Type="http://schemas.openxmlformats.org/officeDocument/2006/relationships/slide" Target="/ppt/slides/slide3.xml" Id="R7e92b13963f24011" /><Relationship Type="http://schemas.openxmlformats.org/officeDocument/2006/relationships/slide" Target="/ppt/slides/slide4.xml" Id="R34daea5510094409" /><Relationship Type="http://schemas.openxmlformats.org/officeDocument/2006/relationships/slide" Target="/ppt/slides/slide5.xml" Id="R97eb26961d8e4fed" /><Relationship Type="http://schemas.openxmlformats.org/officeDocument/2006/relationships/slide" Target="/ppt/slides/slide6.xml" Id="R5b625faf361146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d1bd57fb4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16b421b494250" /><Relationship Type="http://schemas.openxmlformats.org/officeDocument/2006/relationships/theme" Target="/ppt/slideMasters/theme/theme1.xml" Id="Re45c33cae99b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416b421b49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54f58055d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7d412fe25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0df8c39d44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cc17a0be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e1473202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769abe25b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REVISORHUSET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989 675 893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INVEST AS</a:t>
            </a:r>
          </a:p>
        </p:txBody>
      </p:sp>
    </p:spTree>
  </p:cSld>
  <p:clrMapOvr>
    <a:masterClrMapping xmlns:a="http://schemas.openxmlformats.org/drawingml/2006/main"/>
  </p:clrMapOvr>
</p:sld>
</file>