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02abc8826f49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9d9740d55c4281"/>
  </p:sldMasterIdLst>
  <p:sldIdLst>
    <p:sldId xmlns:r="http://schemas.openxmlformats.org/officeDocument/2006/relationships" id="256" r:id="R8dcc4d4bcb9e45d1"/>
    <p:sldId xmlns:r="http://schemas.openxmlformats.org/officeDocument/2006/relationships" id="257" r:id="R79be62f6d4ac4425"/>
    <p:sldId xmlns:r="http://schemas.openxmlformats.org/officeDocument/2006/relationships" id="258" r:id="Ra5b79b7dd2dc4308"/>
    <p:sldId xmlns:r="http://schemas.openxmlformats.org/officeDocument/2006/relationships" id="259" r:id="R1e9e4da8ff544dd1"/>
    <p:sldId xmlns:r="http://schemas.openxmlformats.org/officeDocument/2006/relationships" id="260" r:id="Rba7df8c5115b45a2"/>
    <p:sldId xmlns:r="http://schemas.openxmlformats.org/officeDocument/2006/relationships" id="261" r:id="R0558d3226a9c45c4"/>
    <p:sldId xmlns:r="http://schemas.openxmlformats.org/officeDocument/2006/relationships" id="262" r:id="R5ba9d74a59874a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d9740d55c4281" /><Relationship Type="http://schemas.openxmlformats.org/officeDocument/2006/relationships/slide" Target="/ppt/slides/slide1.xml" Id="R8dcc4d4bcb9e45d1" /><Relationship Type="http://schemas.openxmlformats.org/officeDocument/2006/relationships/slide" Target="/ppt/slides/slide2.xml" Id="R79be62f6d4ac4425" /><Relationship Type="http://schemas.openxmlformats.org/officeDocument/2006/relationships/slide" Target="/ppt/slides/slide3.xml" Id="Ra5b79b7dd2dc4308" /><Relationship Type="http://schemas.openxmlformats.org/officeDocument/2006/relationships/slide" Target="/ppt/slides/slide4.xml" Id="R1e9e4da8ff544dd1" /><Relationship Type="http://schemas.openxmlformats.org/officeDocument/2006/relationships/slide" Target="/ppt/slides/slide5.xml" Id="Rba7df8c5115b45a2" /><Relationship Type="http://schemas.openxmlformats.org/officeDocument/2006/relationships/slide" Target="/ppt/slides/slide6.xml" Id="R0558d3226a9c45c4" /><Relationship Type="http://schemas.openxmlformats.org/officeDocument/2006/relationships/slide" Target="/ppt/slides/slide7.xml" Id="R5ba9d74a59874a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3205d7e7d45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9cfb914c64c61" /><Relationship Type="http://schemas.openxmlformats.org/officeDocument/2006/relationships/theme" Target="/ppt/slideMasters/theme/theme1.xml" Id="Rfe62e8570cd041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09cfb914c64c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1d5c596ec45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fb6dbe8db4e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a516bfc2e48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0e585e8bd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8ab50b39f4e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63e2eacc941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8079e982e46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REVISORHUSET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546 154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3 708 739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7 313 392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11 216 231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MAGAMADOV ROSLAN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989 675 893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