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923def16c9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eb655c00d4065"/>
  </p:sldMasterIdLst>
  <p:sldIdLst>
    <p:sldId xmlns:r="http://schemas.openxmlformats.org/officeDocument/2006/relationships" id="256" r:id="R5ae3f94418564d65"/>
    <p:sldId xmlns:r="http://schemas.openxmlformats.org/officeDocument/2006/relationships" id="257" r:id="R81858de23e3647e1"/>
    <p:sldId xmlns:r="http://schemas.openxmlformats.org/officeDocument/2006/relationships" id="258" r:id="Rc1f8f3750ba44ecd"/>
    <p:sldId xmlns:r="http://schemas.openxmlformats.org/officeDocument/2006/relationships" id="259" r:id="Ra75320657d184f33"/>
    <p:sldId xmlns:r="http://schemas.openxmlformats.org/officeDocument/2006/relationships" id="260" r:id="Rb173926a69614d41"/>
    <p:sldId xmlns:r="http://schemas.openxmlformats.org/officeDocument/2006/relationships" id="261" r:id="R8888732f69a4488d"/>
    <p:sldId xmlns:r="http://schemas.openxmlformats.org/officeDocument/2006/relationships" id="262" r:id="R281c1ccc17ff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eb655c00d4065" /><Relationship Type="http://schemas.openxmlformats.org/officeDocument/2006/relationships/slide" Target="/ppt/slides/slide1.xml" Id="R5ae3f94418564d65" /><Relationship Type="http://schemas.openxmlformats.org/officeDocument/2006/relationships/slide" Target="/ppt/slides/slide2.xml" Id="R81858de23e3647e1" /><Relationship Type="http://schemas.openxmlformats.org/officeDocument/2006/relationships/slide" Target="/ppt/slides/slide3.xml" Id="Rc1f8f3750ba44ecd" /><Relationship Type="http://schemas.openxmlformats.org/officeDocument/2006/relationships/slide" Target="/ppt/slides/slide4.xml" Id="Ra75320657d184f33" /><Relationship Type="http://schemas.openxmlformats.org/officeDocument/2006/relationships/slide" Target="/ppt/slides/slide5.xml" Id="Rb173926a69614d41" /><Relationship Type="http://schemas.openxmlformats.org/officeDocument/2006/relationships/slide" Target="/ppt/slides/slide6.xml" Id="R8888732f69a4488d" /><Relationship Type="http://schemas.openxmlformats.org/officeDocument/2006/relationships/slide" Target="/ppt/slides/slide7.xml" Id="R281c1ccc17ff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448cef890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8249b298d4839" /><Relationship Type="http://schemas.openxmlformats.org/officeDocument/2006/relationships/theme" Target="/ppt/slideMasters/theme/theme1.xml" Id="Rc1c3900cd85c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8249b298d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69077dfeb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0339cba6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4681e8cf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04bfc69b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dea74403748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6973c164b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bf435fe9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FINANSTORGET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1 419 294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5 033 003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LANGSETH GRUPPEN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FINANSTORGET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etasje, 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32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ulf@ftas.no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989 682 660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