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d5aa64b704a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9da801bcc4d10"/>
  </p:sldMasterIdLst>
  <p:sldIdLst>
    <p:sldId xmlns:r="http://schemas.openxmlformats.org/officeDocument/2006/relationships" id="256" r:id="Rd0dd5d793f774512"/>
    <p:sldId xmlns:r="http://schemas.openxmlformats.org/officeDocument/2006/relationships" id="257" r:id="Rc09f40a77e0547f9"/>
    <p:sldId xmlns:r="http://schemas.openxmlformats.org/officeDocument/2006/relationships" id="258" r:id="R3ea9208a72f340e9"/>
    <p:sldId xmlns:r="http://schemas.openxmlformats.org/officeDocument/2006/relationships" id="259" r:id="R6f8de8e326a84ed1"/>
    <p:sldId xmlns:r="http://schemas.openxmlformats.org/officeDocument/2006/relationships" id="260" r:id="R62a9cbf643a04c84"/>
    <p:sldId xmlns:r="http://schemas.openxmlformats.org/officeDocument/2006/relationships" id="261" r:id="R53a176c49df74249"/>
    <p:sldId xmlns:r="http://schemas.openxmlformats.org/officeDocument/2006/relationships" id="262" r:id="R7e8fa870078f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9da801bcc4d10" /><Relationship Type="http://schemas.openxmlformats.org/officeDocument/2006/relationships/slide" Target="/ppt/slides/slide1.xml" Id="Rd0dd5d793f774512" /><Relationship Type="http://schemas.openxmlformats.org/officeDocument/2006/relationships/slide" Target="/ppt/slides/slide2.xml" Id="Rc09f40a77e0547f9" /><Relationship Type="http://schemas.openxmlformats.org/officeDocument/2006/relationships/slide" Target="/ppt/slides/slide3.xml" Id="R3ea9208a72f340e9" /><Relationship Type="http://schemas.openxmlformats.org/officeDocument/2006/relationships/slide" Target="/ppt/slides/slide4.xml" Id="R6f8de8e326a84ed1" /><Relationship Type="http://schemas.openxmlformats.org/officeDocument/2006/relationships/slide" Target="/ppt/slides/slide5.xml" Id="R62a9cbf643a04c84" /><Relationship Type="http://schemas.openxmlformats.org/officeDocument/2006/relationships/slide" Target="/ppt/slides/slide6.xml" Id="R53a176c49df74249" /><Relationship Type="http://schemas.openxmlformats.org/officeDocument/2006/relationships/slide" Target="/ppt/slides/slide7.xml" Id="R7e8fa870078f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bcf1d738b49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c2d760d9f4c4f" /><Relationship Type="http://schemas.openxmlformats.org/officeDocument/2006/relationships/theme" Target="/ppt/slideMasters/theme/theme1.xml" Id="R261b7718432f48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c2d760d9f4c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4b95c4f3b4c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76f84d6a1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ec6e571d3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13562893f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bbb21794a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dca63a44f44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e55f60e9140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CIFERO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CIFERO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12 047 446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4 915 104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HOLTEDAHL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SPARDAMA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56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post@cifero.no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www.cifero.no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989 710 427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CIFERO AS</a:t>
            </a:r>
          </a:p>
        </p:txBody>
      </p:sp>
    </p:spTree>
  </p:cSld>
  <p:clrMapOvr>
    <a:masterClrMapping xmlns:a="http://schemas.openxmlformats.org/drawingml/2006/main"/>
  </p:clrMapOvr>
</p:sld>
</file>