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89f209ff1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fb874f72d4955"/>
  </p:sldMasterIdLst>
  <p:sldIdLst>
    <p:sldId xmlns:r="http://schemas.openxmlformats.org/officeDocument/2006/relationships" id="256" r:id="R47262f25052d4786"/>
    <p:sldId xmlns:r="http://schemas.openxmlformats.org/officeDocument/2006/relationships" id="257" r:id="Rd258741b05484da7"/>
    <p:sldId xmlns:r="http://schemas.openxmlformats.org/officeDocument/2006/relationships" id="258" r:id="Rfea24e1c29fc4dbc"/>
    <p:sldId xmlns:r="http://schemas.openxmlformats.org/officeDocument/2006/relationships" id="259" r:id="R2d00d973e56c4de8"/>
    <p:sldId xmlns:r="http://schemas.openxmlformats.org/officeDocument/2006/relationships" id="260" r:id="R8071705f28714303"/>
    <p:sldId xmlns:r="http://schemas.openxmlformats.org/officeDocument/2006/relationships" id="261" r:id="Re177eb421f5047cb"/>
    <p:sldId xmlns:r="http://schemas.openxmlformats.org/officeDocument/2006/relationships" id="262" r:id="R750088c9bddb40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fb874f72d4955" /><Relationship Type="http://schemas.openxmlformats.org/officeDocument/2006/relationships/slide" Target="/ppt/slides/slide1.xml" Id="R47262f25052d4786" /><Relationship Type="http://schemas.openxmlformats.org/officeDocument/2006/relationships/slide" Target="/ppt/slides/slide2.xml" Id="Rd258741b05484da7" /><Relationship Type="http://schemas.openxmlformats.org/officeDocument/2006/relationships/slide" Target="/ppt/slides/slide3.xml" Id="Rfea24e1c29fc4dbc" /><Relationship Type="http://schemas.openxmlformats.org/officeDocument/2006/relationships/slide" Target="/ppt/slides/slide4.xml" Id="R2d00d973e56c4de8" /><Relationship Type="http://schemas.openxmlformats.org/officeDocument/2006/relationships/slide" Target="/ppt/slides/slide5.xml" Id="R8071705f28714303" /><Relationship Type="http://schemas.openxmlformats.org/officeDocument/2006/relationships/slide" Target="/ppt/slides/slide6.xml" Id="Re177eb421f5047cb" /><Relationship Type="http://schemas.openxmlformats.org/officeDocument/2006/relationships/slide" Target="/ppt/slides/slide7.xml" Id="R750088c9bddb40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517eefac4d45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ee7c487b24685" /><Relationship Type="http://schemas.openxmlformats.org/officeDocument/2006/relationships/theme" Target="/ppt/slideMasters/theme/theme1.xml" Id="R89cf823b46d2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0ee7c487b2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83c187809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1b69bdedd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fa78b0706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1a8ed9e1c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e592c1d15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4cf319be340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3e91c0c9646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FRYDENFALCH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FRYDENFALCH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−1 170 841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−4 572 682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162 217 803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341 734 903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15 37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989 715 089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FRYDENFALCH AS</a:t>
            </a:r>
          </a:p>
        </p:txBody>
      </p:sp>
    </p:spTree>
  </p:cSld>
  <p:clrMapOvr>
    <a:masterClrMapping xmlns:a="http://schemas.openxmlformats.org/drawingml/2006/main"/>
  </p:clrMapOvr>
</p:sld>
</file>