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1bcb728b0d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f4b9a48d24530"/>
  </p:sldMasterIdLst>
  <p:sldIdLst>
    <p:sldId xmlns:r="http://schemas.openxmlformats.org/officeDocument/2006/relationships" id="256" r:id="R0b20c4b5f14647ce"/>
    <p:sldId xmlns:r="http://schemas.openxmlformats.org/officeDocument/2006/relationships" id="257" r:id="R11c18852bb31490f"/>
    <p:sldId xmlns:r="http://schemas.openxmlformats.org/officeDocument/2006/relationships" id="258" r:id="Rae5be83e90214721"/>
    <p:sldId xmlns:r="http://schemas.openxmlformats.org/officeDocument/2006/relationships" id="259" r:id="Refdf9ff27d984754"/>
    <p:sldId xmlns:r="http://schemas.openxmlformats.org/officeDocument/2006/relationships" id="260" r:id="R6377c119e46846cf"/>
    <p:sldId xmlns:r="http://schemas.openxmlformats.org/officeDocument/2006/relationships" id="261" r:id="R2be98393db26404c"/>
    <p:sldId xmlns:r="http://schemas.openxmlformats.org/officeDocument/2006/relationships" id="262" r:id="R4b6e79d20c43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f4b9a48d24530" /><Relationship Type="http://schemas.openxmlformats.org/officeDocument/2006/relationships/slide" Target="/ppt/slides/slide1.xml" Id="R0b20c4b5f14647ce" /><Relationship Type="http://schemas.openxmlformats.org/officeDocument/2006/relationships/slide" Target="/ppt/slides/slide2.xml" Id="R11c18852bb31490f" /><Relationship Type="http://schemas.openxmlformats.org/officeDocument/2006/relationships/slide" Target="/ppt/slides/slide3.xml" Id="Rae5be83e90214721" /><Relationship Type="http://schemas.openxmlformats.org/officeDocument/2006/relationships/slide" Target="/ppt/slides/slide4.xml" Id="Refdf9ff27d984754" /><Relationship Type="http://schemas.openxmlformats.org/officeDocument/2006/relationships/slide" Target="/ppt/slides/slide5.xml" Id="R6377c119e46846cf" /><Relationship Type="http://schemas.openxmlformats.org/officeDocument/2006/relationships/slide" Target="/ppt/slides/slide6.xml" Id="R2be98393db26404c" /><Relationship Type="http://schemas.openxmlformats.org/officeDocument/2006/relationships/slide" Target="/ppt/slides/slide7.xml" Id="R4b6e79d20c43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55a55bae4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5c86632c54c11" /><Relationship Type="http://schemas.openxmlformats.org/officeDocument/2006/relationships/theme" Target="/ppt/slideMasters/theme/theme1.xml" Id="R6bef42a242894f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5c86632c54c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fb5152fbb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1f746ba52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343490ac04f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fab36be4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1d75c1fd0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785bd781a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00a86d81c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ONETWO3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ONETWO3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9 790 691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253 811 367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267 925 026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SOGN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Sogn, Solveien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989 719 602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ONETWO3 AS</a:t>
            </a:r>
          </a:p>
        </p:txBody>
      </p:sp>
    </p:spTree>
  </p:cSld>
  <p:clrMapOvr>
    <a:masterClrMapping xmlns:a="http://schemas.openxmlformats.org/drawingml/2006/main"/>
  </p:clrMapOvr>
</p:sld>
</file>