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f4a75cb5c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c6360cb37494f"/>
  </p:sldMasterIdLst>
  <p:sldIdLst>
    <p:sldId xmlns:r="http://schemas.openxmlformats.org/officeDocument/2006/relationships" id="256" r:id="R115e5e32c0f142cc"/>
    <p:sldId xmlns:r="http://schemas.openxmlformats.org/officeDocument/2006/relationships" id="257" r:id="Rbbb5ab62404a413e"/>
    <p:sldId xmlns:r="http://schemas.openxmlformats.org/officeDocument/2006/relationships" id="258" r:id="R23c930f9848d4590"/>
    <p:sldId xmlns:r="http://schemas.openxmlformats.org/officeDocument/2006/relationships" id="259" r:id="Rc81d252849b54e02"/>
    <p:sldId xmlns:r="http://schemas.openxmlformats.org/officeDocument/2006/relationships" id="260" r:id="R598ac94c66d64591"/>
    <p:sldId xmlns:r="http://schemas.openxmlformats.org/officeDocument/2006/relationships" id="261" r:id="R9ffe884f9bd14995"/>
    <p:sldId xmlns:r="http://schemas.openxmlformats.org/officeDocument/2006/relationships" id="262" r:id="R1b19be5254e9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c6360cb37494f" /><Relationship Type="http://schemas.openxmlformats.org/officeDocument/2006/relationships/slide" Target="/ppt/slides/slide1.xml" Id="R115e5e32c0f142cc" /><Relationship Type="http://schemas.openxmlformats.org/officeDocument/2006/relationships/slide" Target="/ppt/slides/slide2.xml" Id="Rbbb5ab62404a413e" /><Relationship Type="http://schemas.openxmlformats.org/officeDocument/2006/relationships/slide" Target="/ppt/slides/slide3.xml" Id="R23c930f9848d4590" /><Relationship Type="http://schemas.openxmlformats.org/officeDocument/2006/relationships/slide" Target="/ppt/slides/slide4.xml" Id="Rc81d252849b54e02" /><Relationship Type="http://schemas.openxmlformats.org/officeDocument/2006/relationships/slide" Target="/ppt/slides/slide5.xml" Id="R598ac94c66d64591" /><Relationship Type="http://schemas.openxmlformats.org/officeDocument/2006/relationships/slide" Target="/ppt/slides/slide6.xml" Id="R9ffe884f9bd14995" /><Relationship Type="http://schemas.openxmlformats.org/officeDocument/2006/relationships/slide" Target="/ppt/slides/slide7.xml" Id="R1b19be5254e9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5c59a5dbe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a7fca74d84e65" /><Relationship Type="http://schemas.openxmlformats.org/officeDocument/2006/relationships/theme" Target="/ppt/slideMasters/theme/theme1.xml" Id="R130bcce24a4a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a7fca74d8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824cf002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ca1521ca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5e35419a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b5786565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459c8a1f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6728f8f4b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20aec55c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