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d53b8723f47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b42e886394094"/>
  </p:sldMasterIdLst>
  <p:sldIdLst>
    <p:sldId xmlns:r="http://schemas.openxmlformats.org/officeDocument/2006/relationships" id="256" r:id="R0beea36e24ff4117"/>
    <p:sldId xmlns:r="http://schemas.openxmlformats.org/officeDocument/2006/relationships" id="257" r:id="R4a08faa3a7144a14"/>
    <p:sldId xmlns:r="http://schemas.openxmlformats.org/officeDocument/2006/relationships" id="258" r:id="Rd75bca4928084711"/>
    <p:sldId xmlns:r="http://schemas.openxmlformats.org/officeDocument/2006/relationships" id="259" r:id="R89b999cd3818484b"/>
    <p:sldId xmlns:r="http://schemas.openxmlformats.org/officeDocument/2006/relationships" id="260" r:id="R6e2399070141440f"/>
    <p:sldId xmlns:r="http://schemas.openxmlformats.org/officeDocument/2006/relationships" id="261" r:id="R488bb498a5374076"/>
    <p:sldId xmlns:r="http://schemas.openxmlformats.org/officeDocument/2006/relationships" id="262" r:id="R6ce20ba6ef8d4c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b42e886394094" /><Relationship Type="http://schemas.openxmlformats.org/officeDocument/2006/relationships/slide" Target="/ppt/slides/slide1.xml" Id="R0beea36e24ff4117" /><Relationship Type="http://schemas.openxmlformats.org/officeDocument/2006/relationships/slide" Target="/ppt/slides/slide2.xml" Id="R4a08faa3a7144a14" /><Relationship Type="http://schemas.openxmlformats.org/officeDocument/2006/relationships/slide" Target="/ppt/slides/slide3.xml" Id="Rd75bca4928084711" /><Relationship Type="http://schemas.openxmlformats.org/officeDocument/2006/relationships/slide" Target="/ppt/slides/slide4.xml" Id="R89b999cd3818484b" /><Relationship Type="http://schemas.openxmlformats.org/officeDocument/2006/relationships/slide" Target="/ppt/slides/slide5.xml" Id="R6e2399070141440f" /><Relationship Type="http://schemas.openxmlformats.org/officeDocument/2006/relationships/slide" Target="/ppt/slides/slide6.xml" Id="R488bb498a5374076" /><Relationship Type="http://schemas.openxmlformats.org/officeDocument/2006/relationships/slide" Target="/ppt/slides/slide7.xml" Id="R6ce20ba6ef8d4c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02bbe815c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46d7f54e84619" /><Relationship Type="http://schemas.openxmlformats.org/officeDocument/2006/relationships/theme" Target="/ppt/slideMasters/theme/theme1.xml" Id="R2f20ce63f51747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546d7f54e8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a84124e15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c7d525fbb46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457938bc449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533ae08f3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8f8f25e57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3b1e99f9742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5e81338f543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SANDNES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SANDNES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SANDNES BYGG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SANDNES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SANDNES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SANDNES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15 626 718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−935 968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−875 851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5 905 150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11 066 834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SANDNES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HÅVSAN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VEGSAN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SANDNES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Stamphusveien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41 25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post@sandnesbygg.no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www.sandnesbygg.no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989 742 728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SANDNES BYGG AS</a:t>
            </a:r>
          </a:p>
        </p:txBody>
      </p:sp>
    </p:spTree>
  </p:cSld>
  <p:clrMapOvr>
    <a:masterClrMapping xmlns:a="http://schemas.openxmlformats.org/drawingml/2006/main"/>
  </p:clrMapOvr>
</p:sld>
</file>