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4b6b7456f14b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530c9cc7eb4146"/>
  </p:sldMasterIdLst>
  <p:sldIdLst>
    <p:sldId xmlns:r="http://schemas.openxmlformats.org/officeDocument/2006/relationships" id="256" r:id="Rb41a6b9314ae4b85"/>
    <p:sldId xmlns:r="http://schemas.openxmlformats.org/officeDocument/2006/relationships" id="257" r:id="Rc0f30987500746b2"/>
    <p:sldId xmlns:r="http://schemas.openxmlformats.org/officeDocument/2006/relationships" id="258" r:id="R8253bff4498e4132"/>
    <p:sldId xmlns:r="http://schemas.openxmlformats.org/officeDocument/2006/relationships" id="259" r:id="R0a4187c7936d43fd"/>
    <p:sldId xmlns:r="http://schemas.openxmlformats.org/officeDocument/2006/relationships" id="260" r:id="R1e943b95ce384e30"/>
    <p:sldId xmlns:r="http://schemas.openxmlformats.org/officeDocument/2006/relationships" id="261" r:id="Rda5e494572014655"/>
    <p:sldId xmlns:r="http://schemas.openxmlformats.org/officeDocument/2006/relationships" id="262" r:id="R5e2d3a2051954f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30c9cc7eb4146" /><Relationship Type="http://schemas.openxmlformats.org/officeDocument/2006/relationships/slide" Target="/ppt/slides/slide1.xml" Id="Rb41a6b9314ae4b85" /><Relationship Type="http://schemas.openxmlformats.org/officeDocument/2006/relationships/slide" Target="/ppt/slides/slide2.xml" Id="Rc0f30987500746b2" /><Relationship Type="http://schemas.openxmlformats.org/officeDocument/2006/relationships/slide" Target="/ppt/slides/slide3.xml" Id="R8253bff4498e4132" /><Relationship Type="http://schemas.openxmlformats.org/officeDocument/2006/relationships/slide" Target="/ppt/slides/slide4.xml" Id="R0a4187c7936d43fd" /><Relationship Type="http://schemas.openxmlformats.org/officeDocument/2006/relationships/slide" Target="/ppt/slides/slide5.xml" Id="R1e943b95ce384e30" /><Relationship Type="http://schemas.openxmlformats.org/officeDocument/2006/relationships/slide" Target="/ppt/slides/slide6.xml" Id="Rda5e494572014655" /><Relationship Type="http://schemas.openxmlformats.org/officeDocument/2006/relationships/slide" Target="/ppt/slides/slide7.xml" Id="R5e2d3a2051954f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da388747d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34c91951f4339" /><Relationship Type="http://schemas.openxmlformats.org/officeDocument/2006/relationships/theme" Target="/ppt/slideMasters/theme/theme1.xml" Id="R467669037765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34c91951f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0595e1866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2d341b07347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d4f3f7774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f66339e774c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a2fc113894b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d609e28d945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bbd8d3a88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206 765 161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500 613 873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518 451 197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YNGVE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989 746 995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