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dad0adec7a43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c1f8fb45884b6b"/>
  </p:sldMasterIdLst>
  <p:sldIdLst>
    <p:sldId xmlns:r="http://schemas.openxmlformats.org/officeDocument/2006/relationships" id="256" r:id="R66e812c98bf64bcc"/>
    <p:sldId xmlns:r="http://schemas.openxmlformats.org/officeDocument/2006/relationships" id="257" r:id="Rc70d1533d8f64b7d"/>
    <p:sldId xmlns:r="http://schemas.openxmlformats.org/officeDocument/2006/relationships" id="258" r:id="R61d483d3c3b5495a"/>
    <p:sldId xmlns:r="http://schemas.openxmlformats.org/officeDocument/2006/relationships" id="259" r:id="Re3245d1936bf4dd6"/>
    <p:sldId xmlns:r="http://schemas.openxmlformats.org/officeDocument/2006/relationships" id="260" r:id="Rf870422225114b18"/>
    <p:sldId xmlns:r="http://schemas.openxmlformats.org/officeDocument/2006/relationships" id="261" r:id="Rc4c63c38cae4499b"/>
    <p:sldId xmlns:r="http://schemas.openxmlformats.org/officeDocument/2006/relationships" id="262" r:id="R5adeea2e07b440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1f8fb45884b6b" /><Relationship Type="http://schemas.openxmlformats.org/officeDocument/2006/relationships/slide" Target="/ppt/slides/slide1.xml" Id="R66e812c98bf64bcc" /><Relationship Type="http://schemas.openxmlformats.org/officeDocument/2006/relationships/slide" Target="/ppt/slides/slide2.xml" Id="Rc70d1533d8f64b7d" /><Relationship Type="http://schemas.openxmlformats.org/officeDocument/2006/relationships/slide" Target="/ppt/slides/slide3.xml" Id="R61d483d3c3b5495a" /><Relationship Type="http://schemas.openxmlformats.org/officeDocument/2006/relationships/slide" Target="/ppt/slides/slide4.xml" Id="Re3245d1936bf4dd6" /><Relationship Type="http://schemas.openxmlformats.org/officeDocument/2006/relationships/slide" Target="/ppt/slides/slide5.xml" Id="Rf870422225114b18" /><Relationship Type="http://schemas.openxmlformats.org/officeDocument/2006/relationships/slide" Target="/ppt/slides/slide6.xml" Id="Rc4c63c38cae4499b" /><Relationship Type="http://schemas.openxmlformats.org/officeDocument/2006/relationships/slide" Target="/ppt/slides/slide7.xml" Id="R5adeea2e07b440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8defdba3540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2c783bdf444b8" /><Relationship Type="http://schemas.openxmlformats.org/officeDocument/2006/relationships/theme" Target="/ppt/slideMasters/theme/theme1.xml" Id="R1d9db12102fe47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52c783bdf444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7d2bd83b043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6971fe824a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4d28d448547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7fb3b9b514d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bac4ab2f2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ecfb68ee340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9b095a133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KVERNSTAD 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KVERNSTAD KRAFT AS ble etablert [år] og holder til i Brøttum.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3 341 298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977 382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−665 842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−7 701 542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16 338 295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INGARD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Sæther Gård, Nordre Ringsveg 193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2372 Brøttum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989 761 927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KVERNSTAD KRAFT AS</a:t>
            </a:r>
          </a:p>
        </p:txBody>
      </p:sp>
    </p:spTree>
  </p:cSld>
  <p:clrMapOvr>
    <a:masterClrMapping xmlns:a="http://schemas.openxmlformats.org/drawingml/2006/main"/>
  </p:clrMapOvr>
</p:sld>
</file>