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731065fc5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a2f240093474a"/>
  </p:sldMasterIdLst>
  <p:sldIdLst>
    <p:sldId xmlns:r="http://schemas.openxmlformats.org/officeDocument/2006/relationships" id="256" r:id="R38011c2251fc4e1b"/>
    <p:sldId xmlns:r="http://schemas.openxmlformats.org/officeDocument/2006/relationships" id="257" r:id="R5f342304c9924b8f"/>
    <p:sldId xmlns:r="http://schemas.openxmlformats.org/officeDocument/2006/relationships" id="258" r:id="R6a584402f0c04dfc"/>
    <p:sldId xmlns:r="http://schemas.openxmlformats.org/officeDocument/2006/relationships" id="259" r:id="Rf852db84eb3d403c"/>
    <p:sldId xmlns:r="http://schemas.openxmlformats.org/officeDocument/2006/relationships" id="260" r:id="R6fd23b12d58941af"/>
    <p:sldId xmlns:r="http://schemas.openxmlformats.org/officeDocument/2006/relationships" id="261" r:id="Rdf13d3916c334d51"/>
    <p:sldId xmlns:r="http://schemas.openxmlformats.org/officeDocument/2006/relationships" id="262" r:id="Rb8ea9f70ee56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a2f240093474a" /><Relationship Type="http://schemas.openxmlformats.org/officeDocument/2006/relationships/slide" Target="/ppt/slides/slide1.xml" Id="R38011c2251fc4e1b" /><Relationship Type="http://schemas.openxmlformats.org/officeDocument/2006/relationships/slide" Target="/ppt/slides/slide2.xml" Id="R5f342304c9924b8f" /><Relationship Type="http://schemas.openxmlformats.org/officeDocument/2006/relationships/slide" Target="/ppt/slides/slide3.xml" Id="R6a584402f0c04dfc" /><Relationship Type="http://schemas.openxmlformats.org/officeDocument/2006/relationships/slide" Target="/ppt/slides/slide4.xml" Id="Rf852db84eb3d403c" /><Relationship Type="http://schemas.openxmlformats.org/officeDocument/2006/relationships/slide" Target="/ppt/slides/slide5.xml" Id="R6fd23b12d58941af" /><Relationship Type="http://schemas.openxmlformats.org/officeDocument/2006/relationships/slide" Target="/ppt/slides/slide6.xml" Id="Rdf13d3916c334d51" /><Relationship Type="http://schemas.openxmlformats.org/officeDocument/2006/relationships/slide" Target="/ppt/slides/slide7.xml" Id="Rb8ea9f70ee56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5583b1ecf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ad31c7524dfa" /><Relationship Type="http://schemas.openxmlformats.org/officeDocument/2006/relationships/theme" Target="/ppt/slideMasters/theme/theme1.xml" Id="Rbee4cfbc01a8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7ad31c752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c5c5350b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38c879d3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daf6b686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583fd300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c07eea4f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0943184c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b9b622e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