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e989e5b5a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f9272dc434614"/>
  </p:sldMasterIdLst>
  <p:sldIdLst>
    <p:sldId xmlns:r="http://schemas.openxmlformats.org/officeDocument/2006/relationships" id="256" r:id="R242b6a34ceff4da1"/>
    <p:sldId xmlns:r="http://schemas.openxmlformats.org/officeDocument/2006/relationships" id="257" r:id="R607abdcfd44840e4"/>
    <p:sldId xmlns:r="http://schemas.openxmlformats.org/officeDocument/2006/relationships" id="258" r:id="R9e1d572b66e6457c"/>
    <p:sldId xmlns:r="http://schemas.openxmlformats.org/officeDocument/2006/relationships" id="259" r:id="Re8ce7599dfb4457c"/>
    <p:sldId xmlns:r="http://schemas.openxmlformats.org/officeDocument/2006/relationships" id="260" r:id="Rd68bbd59fc7a4453"/>
    <p:sldId xmlns:r="http://schemas.openxmlformats.org/officeDocument/2006/relationships" id="261" r:id="R0ef37bf61bc0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f9272dc434614" /><Relationship Type="http://schemas.openxmlformats.org/officeDocument/2006/relationships/slide" Target="/ppt/slides/slide1.xml" Id="R242b6a34ceff4da1" /><Relationship Type="http://schemas.openxmlformats.org/officeDocument/2006/relationships/slide" Target="/ppt/slides/slide2.xml" Id="R607abdcfd44840e4" /><Relationship Type="http://schemas.openxmlformats.org/officeDocument/2006/relationships/slide" Target="/ppt/slides/slide3.xml" Id="R9e1d572b66e6457c" /><Relationship Type="http://schemas.openxmlformats.org/officeDocument/2006/relationships/slide" Target="/ppt/slides/slide4.xml" Id="Re8ce7599dfb4457c" /><Relationship Type="http://schemas.openxmlformats.org/officeDocument/2006/relationships/slide" Target="/ppt/slides/slide5.xml" Id="Rd68bbd59fc7a4453" /><Relationship Type="http://schemas.openxmlformats.org/officeDocument/2006/relationships/slide" Target="/ppt/slides/slide6.xml" Id="R0ef37bf61bc0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22030a861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248bf9734ca9" /><Relationship Type="http://schemas.openxmlformats.org/officeDocument/2006/relationships/theme" Target="/ppt/slideMasters/theme/theme1.xml" Id="R94fbb31e454e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8248bf973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bf3991d10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1a26e8dc5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36cd04f6e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ede9a75b0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50f49736b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365f8482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