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5b5e4300960479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38e251c55634c29"/>
  </p:sldMasterIdLst>
  <p:sldIdLst>
    <p:sldId xmlns:r="http://schemas.openxmlformats.org/officeDocument/2006/relationships" id="256" r:id="R978cb18746ae4811"/>
    <p:sldId xmlns:r="http://schemas.openxmlformats.org/officeDocument/2006/relationships" id="257" r:id="R076bac5daf9a4dc8"/>
    <p:sldId xmlns:r="http://schemas.openxmlformats.org/officeDocument/2006/relationships" id="258" r:id="R124a343aa8524ed5"/>
    <p:sldId xmlns:r="http://schemas.openxmlformats.org/officeDocument/2006/relationships" id="259" r:id="R2e381987ce4c4481"/>
    <p:sldId xmlns:r="http://schemas.openxmlformats.org/officeDocument/2006/relationships" id="260" r:id="R9dbfa91a24a94cda"/>
    <p:sldId xmlns:r="http://schemas.openxmlformats.org/officeDocument/2006/relationships" id="261" r:id="Rc1f192efefaa4eb0"/>
    <p:sldId xmlns:r="http://schemas.openxmlformats.org/officeDocument/2006/relationships" id="262" r:id="Rb52c7042d0c5480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38e251c55634c29" /><Relationship Type="http://schemas.openxmlformats.org/officeDocument/2006/relationships/slide" Target="/ppt/slides/slide1.xml" Id="R978cb18746ae4811" /><Relationship Type="http://schemas.openxmlformats.org/officeDocument/2006/relationships/slide" Target="/ppt/slides/slide2.xml" Id="R076bac5daf9a4dc8" /><Relationship Type="http://schemas.openxmlformats.org/officeDocument/2006/relationships/slide" Target="/ppt/slides/slide3.xml" Id="R124a343aa8524ed5" /><Relationship Type="http://schemas.openxmlformats.org/officeDocument/2006/relationships/slide" Target="/ppt/slides/slide4.xml" Id="R2e381987ce4c4481" /><Relationship Type="http://schemas.openxmlformats.org/officeDocument/2006/relationships/slide" Target="/ppt/slides/slide5.xml" Id="R9dbfa91a24a94cda" /><Relationship Type="http://schemas.openxmlformats.org/officeDocument/2006/relationships/slide" Target="/ppt/slides/slide6.xml" Id="Rc1f192efefaa4eb0" /><Relationship Type="http://schemas.openxmlformats.org/officeDocument/2006/relationships/slide" Target="/ppt/slides/slide7.xml" Id="Rb52c7042d0c5480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3bbbc1f8e1e498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2b70d6979a4b5d" /><Relationship Type="http://schemas.openxmlformats.org/officeDocument/2006/relationships/theme" Target="/ppt/slideMasters/theme/theme1.xml" Id="R8648b7d5ae52455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22b70d6979a4b5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6242ab5232490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457a93996c43c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b53e21a1e649d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a0459059b343d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8878059ed7480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1be17b5ded453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096c686657417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HEIMDAL FORVALTNING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HEIMDAL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HEIMDAL FORVALTNING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HEIMDAL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HEIMDAL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HEIMDAL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94 384 691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25 937 710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20 049 961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37 245 707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63 185 891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HEIMDAL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GJALLAR INVEST AS  –  78,4 %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WERTVOLL AS  –  7,6 %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FRANKS TANK AS  –  2,2 %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SAND INVESTERING AS  –  2,0 %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PEDER GUNNAR SANDÅKER  –  1,9 %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JENS HÅKON SEFLAND  –  1,7 %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HEIMDAL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Knud Holms gate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4005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989 774 697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HEIMDAL FORVALTNING AS</a:t>
            </a:r>
          </a:p>
        </p:txBody>
      </p:sp>
    </p:spTree>
  </p:cSld>
  <p:clrMapOvr>
    <a:masterClrMapping xmlns:a="http://schemas.openxmlformats.org/drawingml/2006/main"/>
  </p:clrMapOvr>
</p:sld>
</file>