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a3bb39356046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f0a4348c8a4212"/>
  </p:sldMasterIdLst>
  <p:sldIdLst>
    <p:sldId xmlns:r="http://schemas.openxmlformats.org/officeDocument/2006/relationships" id="256" r:id="R81679f13c5ed4556"/>
    <p:sldId xmlns:r="http://schemas.openxmlformats.org/officeDocument/2006/relationships" id="257" r:id="R339c6ac27bd64080"/>
    <p:sldId xmlns:r="http://schemas.openxmlformats.org/officeDocument/2006/relationships" id="258" r:id="Rcb4c0a36028c4d51"/>
    <p:sldId xmlns:r="http://schemas.openxmlformats.org/officeDocument/2006/relationships" id="259" r:id="Ra3a4ba5eb1264ac7"/>
    <p:sldId xmlns:r="http://schemas.openxmlformats.org/officeDocument/2006/relationships" id="260" r:id="R1995dd90774447b0"/>
    <p:sldId xmlns:r="http://schemas.openxmlformats.org/officeDocument/2006/relationships" id="261" r:id="Rdc4660a83e6a4a49"/>
    <p:sldId xmlns:r="http://schemas.openxmlformats.org/officeDocument/2006/relationships" id="262" r:id="Rcdc14f989e0f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0a4348c8a4212" /><Relationship Type="http://schemas.openxmlformats.org/officeDocument/2006/relationships/slide" Target="/ppt/slides/slide1.xml" Id="R81679f13c5ed4556" /><Relationship Type="http://schemas.openxmlformats.org/officeDocument/2006/relationships/slide" Target="/ppt/slides/slide2.xml" Id="R339c6ac27bd64080" /><Relationship Type="http://schemas.openxmlformats.org/officeDocument/2006/relationships/slide" Target="/ppt/slides/slide3.xml" Id="Rcb4c0a36028c4d51" /><Relationship Type="http://schemas.openxmlformats.org/officeDocument/2006/relationships/slide" Target="/ppt/slides/slide4.xml" Id="Ra3a4ba5eb1264ac7" /><Relationship Type="http://schemas.openxmlformats.org/officeDocument/2006/relationships/slide" Target="/ppt/slides/slide5.xml" Id="R1995dd90774447b0" /><Relationship Type="http://schemas.openxmlformats.org/officeDocument/2006/relationships/slide" Target="/ppt/slides/slide6.xml" Id="Rdc4660a83e6a4a49" /><Relationship Type="http://schemas.openxmlformats.org/officeDocument/2006/relationships/slide" Target="/ppt/slides/slide7.xml" Id="Rcdc14f989e0f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c03bb2c4b48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c3f4ae5954fa1" /><Relationship Type="http://schemas.openxmlformats.org/officeDocument/2006/relationships/theme" Target="/ppt/slideMasters/theme/theme1.xml" Id="Rb0faae0748c4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c3f4ae5954f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1d15733ff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67200f01749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16c4eee8248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ab20ff5a642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6fd1a2efc46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af9916ddb49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4b9e6a6414e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ASKVOLL REKNESKAPSTENESTE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 REKNESKAPSTENESTE AS ble etablert [år] og holder til i Askvoll.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7 552 946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3 575 075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IGLAND SISSEL HEGE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Askvollvegen 428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6980 Askvoll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00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989 775 758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