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08075c84c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cf7725e3de4c38"/>
  </p:sldMasterIdLst>
  <p:sldIdLst>
    <p:sldId xmlns:r="http://schemas.openxmlformats.org/officeDocument/2006/relationships" id="256" r:id="Rfb73b574c2134318"/>
    <p:sldId xmlns:r="http://schemas.openxmlformats.org/officeDocument/2006/relationships" id="257" r:id="Rec3cebbac5da4852"/>
    <p:sldId xmlns:r="http://schemas.openxmlformats.org/officeDocument/2006/relationships" id="258" r:id="R95f5e4d65df6413d"/>
    <p:sldId xmlns:r="http://schemas.openxmlformats.org/officeDocument/2006/relationships" id="259" r:id="R77b2450cc3c24471"/>
    <p:sldId xmlns:r="http://schemas.openxmlformats.org/officeDocument/2006/relationships" id="260" r:id="R827bd3298ebd4057"/>
    <p:sldId xmlns:r="http://schemas.openxmlformats.org/officeDocument/2006/relationships" id="261" r:id="R990d3fffc21e459b"/>
    <p:sldId xmlns:r="http://schemas.openxmlformats.org/officeDocument/2006/relationships" id="262" r:id="R6ad6c120aac143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f7725e3de4c38" /><Relationship Type="http://schemas.openxmlformats.org/officeDocument/2006/relationships/slide" Target="/ppt/slides/slide1.xml" Id="Rfb73b574c2134318" /><Relationship Type="http://schemas.openxmlformats.org/officeDocument/2006/relationships/slide" Target="/ppt/slides/slide2.xml" Id="Rec3cebbac5da4852" /><Relationship Type="http://schemas.openxmlformats.org/officeDocument/2006/relationships/slide" Target="/ppt/slides/slide3.xml" Id="R95f5e4d65df6413d" /><Relationship Type="http://schemas.openxmlformats.org/officeDocument/2006/relationships/slide" Target="/ppt/slides/slide4.xml" Id="R77b2450cc3c24471" /><Relationship Type="http://schemas.openxmlformats.org/officeDocument/2006/relationships/slide" Target="/ppt/slides/slide5.xml" Id="R827bd3298ebd4057" /><Relationship Type="http://schemas.openxmlformats.org/officeDocument/2006/relationships/slide" Target="/ppt/slides/slide6.xml" Id="R990d3fffc21e459b" /><Relationship Type="http://schemas.openxmlformats.org/officeDocument/2006/relationships/slide" Target="/ppt/slides/slide7.xml" Id="R6ad6c120aac143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a6fa7643e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d263abcce4539" /><Relationship Type="http://schemas.openxmlformats.org/officeDocument/2006/relationships/theme" Target="/ppt/slideMasters/theme/theme1.xml" Id="R69bc4994378846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d263abcce45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a51929309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533cf1be7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c30528c8b48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ea5fa5ff542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e02dba38f4b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37afe0ff48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46065e2ab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INGWILL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INGWILL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32 194 592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33 092 829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MIKAEL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04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989 777 211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INGWILL AS</a:t>
            </a:r>
          </a:p>
        </p:txBody>
      </p:sp>
    </p:spTree>
  </p:cSld>
  <p:clrMapOvr>
    <a:masterClrMapping xmlns:a="http://schemas.openxmlformats.org/drawingml/2006/main"/>
  </p:clrMapOvr>
</p:sld>
</file>