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685735f0a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e15d69a6a4a60"/>
  </p:sldMasterIdLst>
  <p:sldIdLst>
    <p:sldId xmlns:r="http://schemas.openxmlformats.org/officeDocument/2006/relationships" id="256" r:id="Rbae66d27d52a44bf"/>
    <p:sldId xmlns:r="http://schemas.openxmlformats.org/officeDocument/2006/relationships" id="257" r:id="Raf983a0f799f47f6"/>
    <p:sldId xmlns:r="http://schemas.openxmlformats.org/officeDocument/2006/relationships" id="258" r:id="Rf82d6987a2e649d5"/>
    <p:sldId xmlns:r="http://schemas.openxmlformats.org/officeDocument/2006/relationships" id="259" r:id="Rb7c2c55a481b45a5"/>
    <p:sldId xmlns:r="http://schemas.openxmlformats.org/officeDocument/2006/relationships" id="260" r:id="R80296da36c7d4b00"/>
    <p:sldId xmlns:r="http://schemas.openxmlformats.org/officeDocument/2006/relationships" id="261" r:id="Rbcba31d4d51e49c6"/>
    <p:sldId xmlns:r="http://schemas.openxmlformats.org/officeDocument/2006/relationships" id="262" r:id="R8bc649bb2ad2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e15d69a6a4a60" /><Relationship Type="http://schemas.openxmlformats.org/officeDocument/2006/relationships/slide" Target="/ppt/slides/slide1.xml" Id="Rbae66d27d52a44bf" /><Relationship Type="http://schemas.openxmlformats.org/officeDocument/2006/relationships/slide" Target="/ppt/slides/slide2.xml" Id="Raf983a0f799f47f6" /><Relationship Type="http://schemas.openxmlformats.org/officeDocument/2006/relationships/slide" Target="/ppt/slides/slide3.xml" Id="Rf82d6987a2e649d5" /><Relationship Type="http://schemas.openxmlformats.org/officeDocument/2006/relationships/slide" Target="/ppt/slides/slide4.xml" Id="Rb7c2c55a481b45a5" /><Relationship Type="http://schemas.openxmlformats.org/officeDocument/2006/relationships/slide" Target="/ppt/slides/slide5.xml" Id="R80296da36c7d4b00" /><Relationship Type="http://schemas.openxmlformats.org/officeDocument/2006/relationships/slide" Target="/ppt/slides/slide6.xml" Id="Rbcba31d4d51e49c6" /><Relationship Type="http://schemas.openxmlformats.org/officeDocument/2006/relationships/slide" Target="/ppt/slides/slide7.xml" Id="R8bc649bb2ad2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b6114e963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f8595beda424c" /><Relationship Type="http://schemas.openxmlformats.org/officeDocument/2006/relationships/theme" Target="/ppt/slideMasters/theme/theme1.xml" Id="Rbe016d38e7e6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f8595beda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e3da2636e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064916fd741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644508ce3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51476ca9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ecf3e0c3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765ad44cc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cba6e45ab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MYSTERUD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989 789 430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