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f9ed16ea414e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c088d578924ac1"/>
  </p:sldMasterIdLst>
  <p:sldIdLst>
    <p:sldId xmlns:r="http://schemas.openxmlformats.org/officeDocument/2006/relationships" id="256" r:id="R9db65a3f65dd4e28"/>
    <p:sldId xmlns:r="http://schemas.openxmlformats.org/officeDocument/2006/relationships" id="257" r:id="R20af24ebb127414c"/>
    <p:sldId xmlns:r="http://schemas.openxmlformats.org/officeDocument/2006/relationships" id="258" r:id="R15cce2f4b65342c1"/>
    <p:sldId xmlns:r="http://schemas.openxmlformats.org/officeDocument/2006/relationships" id="259" r:id="Rc5db5ed2d2344450"/>
    <p:sldId xmlns:r="http://schemas.openxmlformats.org/officeDocument/2006/relationships" id="260" r:id="Ra93ed0815f4c4794"/>
    <p:sldId xmlns:r="http://schemas.openxmlformats.org/officeDocument/2006/relationships" id="261" r:id="R3108f1a25755460c"/>
    <p:sldId xmlns:r="http://schemas.openxmlformats.org/officeDocument/2006/relationships" id="262" r:id="R67bba911ef6447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088d578924ac1" /><Relationship Type="http://schemas.openxmlformats.org/officeDocument/2006/relationships/slide" Target="/ppt/slides/slide1.xml" Id="R9db65a3f65dd4e28" /><Relationship Type="http://schemas.openxmlformats.org/officeDocument/2006/relationships/slide" Target="/ppt/slides/slide2.xml" Id="R20af24ebb127414c" /><Relationship Type="http://schemas.openxmlformats.org/officeDocument/2006/relationships/slide" Target="/ppt/slides/slide3.xml" Id="R15cce2f4b65342c1" /><Relationship Type="http://schemas.openxmlformats.org/officeDocument/2006/relationships/slide" Target="/ppt/slides/slide4.xml" Id="Rc5db5ed2d2344450" /><Relationship Type="http://schemas.openxmlformats.org/officeDocument/2006/relationships/slide" Target="/ppt/slides/slide5.xml" Id="Ra93ed0815f4c4794" /><Relationship Type="http://schemas.openxmlformats.org/officeDocument/2006/relationships/slide" Target="/ppt/slides/slide6.xml" Id="R3108f1a25755460c" /><Relationship Type="http://schemas.openxmlformats.org/officeDocument/2006/relationships/slide" Target="/ppt/slides/slide7.xml" Id="R67bba911ef6447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e552ce5344b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5c66e4dec40f0" /><Relationship Type="http://schemas.openxmlformats.org/officeDocument/2006/relationships/theme" Target="/ppt/slideMasters/theme/theme1.xml" Id="R85272ef22adc42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b5c66e4dec40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45f0da9db4f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d983d881e4d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10cb3ffa84b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c0eb7b709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d8b5e9f9549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8d4c089e842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7299968d247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HJELLNES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HJELLNES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5 553 938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5 559 229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HJELLNES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Pottemakergata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989 789 791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