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f64b6930ee43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39493809c4b4e"/>
  </p:sldMasterIdLst>
  <p:sldIdLst>
    <p:sldId xmlns:r="http://schemas.openxmlformats.org/officeDocument/2006/relationships" id="256" r:id="Rdfb4f8cd9ff044f4"/>
    <p:sldId xmlns:r="http://schemas.openxmlformats.org/officeDocument/2006/relationships" id="257" r:id="Rc894f9b2d27b40ee"/>
    <p:sldId xmlns:r="http://schemas.openxmlformats.org/officeDocument/2006/relationships" id="258" r:id="Rc2e7d4eb17564e9e"/>
    <p:sldId xmlns:r="http://schemas.openxmlformats.org/officeDocument/2006/relationships" id="259" r:id="R56d95869006249b0"/>
    <p:sldId xmlns:r="http://schemas.openxmlformats.org/officeDocument/2006/relationships" id="260" r:id="R9a175c388ecc4b85"/>
    <p:sldId xmlns:r="http://schemas.openxmlformats.org/officeDocument/2006/relationships" id="261" r:id="Rfbdc6aaccfc94ce9"/>
    <p:sldId xmlns:r="http://schemas.openxmlformats.org/officeDocument/2006/relationships" id="262" r:id="R227e16306ab04f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39493809c4b4e" /><Relationship Type="http://schemas.openxmlformats.org/officeDocument/2006/relationships/slide" Target="/ppt/slides/slide1.xml" Id="Rdfb4f8cd9ff044f4" /><Relationship Type="http://schemas.openxmlformats.org/officeDocument/2006/relationships/slide" Target="/ppt/slides/slide2.xml" Id="Rc894f9b2d27b40ee" /><Relationship Type="http://schemas.openxmlformats.org/officeDocument/2006/relationships/slide" Target="/ppt/slides/slide3.xml" Id="Rc2e7d4eb17564e9e" /><Relationship Type="http://schemas.openxmlformats.org/officeDocument/2006/relationships/slide" Target="/ppt/slides/slide4.xml" Id="R56d95869006249b0" /><Relationship Type="http://schemas.openxmlformats.org/officeDocument/2006/relationships/slide" Target="/ppt/slides/slide5.xml" Id="R9a175c388ecc4b85" /><Relationship Type="http://schemas.openxmlformats.org/officeDocument/2006/relationships/slide" Target="/ppt/slides/slide6.xml" Id="Rfbdc6aaccfc94ce9" /><Relationship Type="http://schemas.openxmlformats.org/officeDocument/2006/relationships/slide" Target="/ppt/slides/slide7.xml" Id="R227e16306ab04f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4eca9bfcc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7ea7f97b6450f" /><Relationship Type="http://schemas.openxmlformats.org/officeDocument/2006/relationships/theme" Target="/ppt/slideMasters/theme/theme1.xml" Id="R3ab6206cfd5443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7ea7f97b6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fd2afcab740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a41059cc8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08b9376ff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5622c0deb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46bf6cb144d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ead0775914b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551861ddd48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SIGURD SIVERTSEN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SIVERTSEN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5 724 011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3 011 413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16 675 175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157 032 249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159 995 698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78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kjeveortoped@sivertsen.nhn.no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989 811 541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