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6cdc4b8ef4a4e7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e84d31cf3f148e1"/>
  </p:sldMasterIdLst>
  <p:sldIdLst>
    <p:sldId xmlns:r="http://schemas.openxmlformats.org/officeDocument/2006/relationships" id="256" r:id="R703873b10f574cc4"/>
    <p:sldId xmlns:r="http://schemas.openxmlformats.org/officeDocument/2006/relationships" id="257" r:id="Rd9b88cf276774776"/>
    <p:sldId xmlns:r="http://schemas.openxmlformats.org/officeDocument/2006/relationships" id="258" r:id="Rc2292fccb4e04000"/>
    <p:sldId xmlns:r="http://schemas.openxmlformats.org/officeDocument/2006/relationships" id="259" r:id="R0a1a332f5a6046e0"/>
    <p:sldId xmlns:r="http://schemas.openxmlformats.org/officeDocument/2006/relationships" id="260" r:id="R04c3f926342a45e9"/>
    <p:sldId xmlns:r="http://schemas.openxmlformats.org/officeDocument/2006/relationships" id="261" r:id="R6da77ef1cecb4899"/>
    <p:sldId xmlns:r="http://schemas.openxmlformats.org/officeDocument/2006/relationships" id="262" r:id="R22b05df4e1d3445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e84d31cf3f148e1" /><Relationship Type="http://schemas.openxmlformats.org/officeDocument/2006/relationships/slide" Target="/ppt/slides/slide1.xml" Id="R703873b10f574cc4" /><Relationship Type="http://schemas.openxmlformats.org/officeDocument/2006/relationships/slide" Target="/ppt/slides/slide2.xml" Id="Rd9b88cf276774776" /><Relationship Type="http://schemas.openxmlformats.org/officeDocument/2006/relationships/slide" Target="/ppt/slides/slide3.xml" Id="Rc2292fccb4e04000" /><Relationship Type="http://schemas.openxmlformats.org/officeDocument/2006/relationships/slide" Target="/ppt/slides/slide4.xml" Id="R0a1a332f5a6046e0" /><Relationship Type="http://schemas.openxmlformats.org/officeDocument/2006/relationships/slide" Target="/ppt/slides/slide5.xml" Id="R04c3f926342a45e9" /><Relationship Type="http://schemas.openxmlformats.org/officeDocument/2006/relationships/slide" Target="/ppt/slides/slide6.xml" Id="R6da77ef1cecb4899" /><Relationship Type="http://schemas.openxmlformats.org/officeDocument/2006/relationships/slide" Target="/ppt/slides/slide7.xml" Id="R22b05df4e1d3445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d32a3ee3b5e49a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86210ae1bc4296" /><Relationship Type="http://schemas.openxmlformats.org/officeDocument/2006/relationships/theme" Target="/ppt/slideMasters/theme/theme1.xml" Id="R54688fb77757480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286210ae1bc429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f0751580084b5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500f875cf9415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e7f757c31b4a6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0e01680ddf436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ac1cc8e98c4fe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40467e87f849e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86430928344ce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R2 ØKONOMI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R2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R2 ØKONOMI AS ble etablert [år] og holder til i Hamar.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R2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R2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R2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21 438 958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3 263 047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2 591 348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4 369 993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8 974 006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R2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T.L GRUPPEN AS  –  20,4 %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WENCHE MAUDE  –  19,4 %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TRYGVE HÅLAND  –  14,8 %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VOLD NEDRE HOLDING AS  –  11,1 %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BROH HOLDING AS  –  9,3 %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HRAS HOLDING AS  –  9,3 %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R2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Furnesvegen 223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2319 Hamar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989 816 462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R2 ØKONOMI AS</a:t>
            </a:r>
          </a:p>
        </p:txBody>
      </p:sp>
    </p:spTree>
  </p:cSld>
  <p:clrMapOvr>
    <a:masterClrMapping xmlns:a="http://schemas.openxmlformats.org/drawingml/2006/main"/>
  </p:clrMapOvr>
</p:sld>
</file>