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3685a28ae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be13432f94c52"/>
  </p:sldMasterIdLst>
  <p:sldIdLst>
    <p:sldId xmlns:r="http://schemas.openxmlformats.org/officeDocument/2006/relationships" id="256" r:id="Rd92df138f2164765"/>
    <p:sldId xmlns:r="http://schemas.openxmlformats.org/officeDocument/2006/relationships" id="257" r:id="R034fda1d40fb4fd7"/>
    <p:sldId xmlns:r="http://schemas.openxmlformats.org/officeDocument/2006/relationships" id="258" r:id="Rcf29506a027e4a1d"/>
    <p:sldId xmlns:r="http://schemas.openxmlformats.org/officeDocument/2006/relationships" id="259" r:id="R56975a4f8cd54645"/>
    <p:sldId xmlns:r="http://schemas.openxmlformats.org/officeDocument/2006/relationships" id="260" r:id="Rfae22225fb5e4c24"/>
    <p:sldId xmlns:r="http://schemas.openxmlformats.org/officeDocument/2006/relationships" id="261" r:id="R07d75f85dd4a48c5"/>
    <p:sldId xmlns:r="http://schemas.openxmlformats.org/officeDocument/2006/relationships" id="262" r:id="R03a3c74f4300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be13432f94c52" /><Relationship Type="http://schemas.openxmlformats.org/officeDocument/2006/relationships/slide" Target="/ppt/slides/slide1.xml" Id="Rd92df138f2164765" /><Relationship Type="http://schemas.openxmlformats.org/officeDocument/2006/relationships/slide" Target="/ppt/slides/slide2.xml" Id="R034fda1d40fb4fd7" /><Relationship Type="http://schemas.openxmlformats.org/officeDocument/2006/relationships/slide" Target="/ppt/slides/slide3.xml" Id="Rcf29506a027e4a1d" /><Relationship Type="http://schemas.openxmlformats.org/officeDocument/2006/relationships/slide" Target="/ppt/slides/slide4.xml" Id="R56975a4f8cd54645" /><Relationship Type="http://schemas.openxmlformats.org/officeDocument/2006/relationships/slide" Target="/ppt/slides/slide5.xml" Id="Rfae22225fb5e4c24" /><Relationship Type="http://schemas.openxmlformats.org/officeDocument/2006/relationships/slide" Target="/ppt/slides/slide6.xml" Id="R07d75f85dd4a48c5" /><Relationship Type="http://schemas.openxmlformats.org/officeDocument/2006/relationships/slide" Target="/ppt/slides/slide7.xml" Id="R03a3c74f4300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8b66c0ac7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d25a596f54caf" /><Relationship Type="http://schemas.openxmlformats.org/officeDocument/2006/relationships/theme" Target="/ppt/slideMasters/theme/theme1.xml" Id="R2efaf3ac5690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d25a596f5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aa90e9837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a4b73bfda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2ce7f33d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c2f3a9c9f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e86e41e1c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cbb92064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01cdd4d82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TSK INVESTMENT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18 908 430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HAALAND SKEIE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SKEIE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Longanesvegen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wtarbei@online.no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989 865 099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