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61e1a43917b4f1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2bfd4e5eb7e4afb"/>
  </p:sldMasterIdLst>
  <p:sldIdLst>
    <p:sldId xmlns:r="http://schemas.openxmlformats.org/officeDocument/2006/relationships" id="256" r:id="R92bdefa138dd43e8"/>
    <p:sldId xmlns:r="http://schemas.openxmlformats.org/officeDocument/2006/relationships" id="257" r:id="Rc44b78835be54f47"/>
    <p:sldId xmlns:r="http://schemas.openxmlformats.org/officeDocument/2006/relationships" id="258" r:id="R20f900e93bb64dc7"/>
    <p:sldId xmlns:r="http://schemas.openxmlformats.org/officeDocument/2006/relationships" id="259" r:id="R7bbadf6ce90e4546"/>
    <p:sldId xmlns:r="http://schemas.openxmlformats.org/officeDocument/2006/relationships" id="260" r:id="Ra5d1d3bf326a49c3"/>
    <p:sldId xmlns:r="http://schemas.openxmlformats.org/officeDocument/2006/relationships" id="261" r:id="Re7d790c2cd114cd9"/>
    <p:sldId xmlns:r="http://schemas.openxmlformats.org/officeDocument/2006/relationships" id="262" r:id="Rfce5f47136de4f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bfd4e5eb7e4afb" /><Relationship Type="http://schemas.openxmlformats.org/officeDocument/2006/relationships/slide" Target="/ppt/slides/slide1.xml" Id="R92bdefa138dd43e8" /><Relationship Type="http://schemas.openxmlformats.org/officeDocument/2006/relationships/slide" Target="/ppt/slides/slide2.xml" Id="Rc44b78835be54f47" /><Relationship Type="http://schemas.openxmlformats.org/officeDocument/2006/relationships/slide" Target="/ppt/slides/slide3.xml" Id="R20f900e93bb64dc7" /><Relationship Type="http://schemas.openxmlformats.org/officeDocument/2006/relationships/slide" Target="/ppt/slides/slide4.xml" Id="R7bbadf6ce90e4546" /><Relationship Type="http://schemas.openxmlformats.org/officeDocument/2006/relationships/slide" Target="/ppt/slides/slide5.xml" Id="Ra5d1d3bf326a49c3" /><Relationship Type="http://schemas.openxmlformats.org/officeDocument/2006/relationships/slide" Target="/ppt/slides/slide6.xml" Id="Re7d790c2cd114cd9" /><Relationship Type="http://schemas.openxmlformats.org/officeDocument/2006/relationships/slide" Target="/ppt/slides/slide7.xml" Id="Rfce5f47136de4f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d1fafdfbf74f4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9efe4059fe48ce" /><Relationship Type="http://schemas.openxmlformats.org/officeDocument/2006/relationships/theme" Target="/ppt/slideMasters/theme/theme1.xml" Id="R05ae15aac108414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c9efe4059fe48c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59ba677c7a4b5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51b09eccd04c7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6f7977bd8e483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ca647746aa4c8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c25f7258c94b6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05cce54f804c6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18c84106ec48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VELETA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VELETA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VELETA AS ble etablert [år] og holder til i Steinkjer.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VELETA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VELETA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VELETA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857 121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134 332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1 077 654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41 632 765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41 928 877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VELETA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ASTRID HELLAND  –  49,8 %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HERMOD HOLTE FLEDSBERG  –  49,8 %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HANNA HELLAND FLEDSBERG  –  0,2 %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MARIT HELLAND FLEDSBERG  –  0,2 %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VELETA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Byavegen 287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7717 Steinkjer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Hermod.fledsberg@mercantor.no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989 893 556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VELETA AS</a:t>
            </a:r>
          </a:p>
        </p:txBody>
      </p:sp>
    </p:spTree>
  </p:cSld>
  <p:clrMapOvr>
    <a:masterClrMapping xmlns:a="http://schemas.openxmlformats.org/drawingml/2006/main"/>
  </p:clrMapOvr>
</p:sld>
</file>