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2872474a894f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c903cb680e4939"/>
  </p:sldMasterIdLst>
  <p:sldIdLst>
    <p:sldId xmlns:r="http://schemas.openxmlformats.org/officeDocument/2006/relationships" id="256" r:id="R2ac2f07ea0d44c63"/>
    <p:sldId xmlns:r="http://schemas.openxmlformats.org/officeDocument/2006/relationships" id="257" r:id="Ref47ec6b98924a8c"/>
    <p:sldId xmlns:r="http://schemas.openxmlformats.org/officeDocument/2006/relationships" id="258" r:id="Rf68810b66d2b4eb4"/>
    <p:sldId xmlns:r="http://schemas.openxmlformats.org/officeDocument/2006/relationships" id="259" r:id="Rcf71164c07bd4858"/>
    <p:sldId xmlns:r="http://schemas.openxmlformats.org/officeDocument/2006/relationships" id="260" r:id="Reb7f73ee49ec42a8"/>
    <p:sldId xmlns:r="http://schemas.openxmlformats.org/officeDocument/2006/relationships" id="261" r:id="R6826b28857c445d9"/>
    <p:sldId xmlns:r="http://schemas.openxmlformats.org/officeDocument/2006/relationships" id="262" r:id="R4a2ebe3b70d74a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c903cb680e4939" /><Relationship Type="http://schemas.openxmlformats.org/officeDocument/2006/relationships/slide" Target="/ppt/slides/slide1.xml" Id="R2ac2f07ea0d44c63" /><Relationship Type="http://schemas.openxmlformats.org/officeDocument/2006/relationships/slide" Target="/ppt/slides/slide2.xml" Id="Ref47ec6b98924a8c" /><Relationship Type="http://schemas.openxmlformats.org/officeDocument/2006/relationships/slide" Target="/ppt/slides/slide3.xml" Id="Rf68810b66d2b4eb4" /><Relationship Type="http://schemas.openxmlformats.org/officeDocument/2006/relationships/slide" Target="/ppt/slides/slide4.xml" Id="Rcf71164c07bd4858" /><Relationship Type="http://schemas.openxmlformats.org/officeDocument/2006/relationships/slide" Target="/ppt/slides/slide5.xml" Id="Reb7f73ee49ec42a8" /><Relationship Type="http://schemas.openxmlformats.org/officeDocument/2006/relationships/slide" Target="/ppt/slides/slide6.xml" Id="R6826b28857c445d9" /><Relationship Type="http://schemas.openxmlformats.org/officeDocument/2006/relationships/slide" Target="/ppt/slides/slide7.xml" Id="R4a2ebe3b70d74a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2a5477232241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8b312121e4976" /><Relationship Type="http://schemas.openxmlformats.org/officeDocument/2006/relationships/theme" Target="/ppt/slideMasters/theme/theme1.xml" Id="Rb8d68ee97e164e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88b312121e49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583d7704d49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5e24438b94f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d7d9591544c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ec4ba11da49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3d6fa940849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85a31bab547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64a38c54740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KVERME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KVERME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KVERME EIENDOM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KVERME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KVERME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KVERME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−187 645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14 811 341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15 342 668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KVERME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HELGE KVERME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HELGE KVERME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KVERME ROTH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KVERME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EINAR KVERME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KVERME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Nordsjøvegen 74B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4352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42 01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989 921 495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KVERME EIENDOM AS</a:t>
            </a:r>
          </a:p>
        </p:txBody>
      </p:sp>
    </p:spTree>
  </p:cSld>
  <p:clrMapOvr>
    <a:masterClrMapping xmlns:a="http://schemas.openxmlformats.org/drawingml/2006/main"/>
  </p:clrMapOvr>
</p:sld>
</file>