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c088dc15a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f18000c194209"/>
  </p:sldMasterIdLst>
  <p:sldIdLst>
    <p:sldId xmlns:r="http://schemas.openxmlformats.org/officeDocument/2006/relationships" id="256" r:id="R15e88f91d0404a20"/>
    <p:sldId xmlns:r="http://schemas.openxmlformats.org/officeDocument/2006/relationships" id="257" r:id="R0fc1df61712746ea"/>
    <p:sldId xmlns:r="http://schemas.openxmlformats.org/officeDocument/2006/relationships" id="258" r:id="R57b0025452d240c7"/>
    <p:sldId xmlns:r="http://schemas.openxmlformats.org/officeDocument/2006/relationships" id="259" r:id="Re33b01284e0c4b24"/>
    <p:sldId xmlns:r="http://schemas.openxmlformats.org/officeDocument/2006/relationships" id="260" r:id="R004e2a304293401f"/>
    <p:sldId xmlns:r="http://schemas.openxmlformats.org/officeDocument/2006/relationships" id="261" r:id="R8f254c558af146a6"/>
    <p:sldId xmlns:r="http://schemas.openxmlformats.org/officeDocument/2006/relationships" id="262" r:id="Rd4f233440abc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f18000c194209" /><Relationship Type="http://schemas.openxmlformats.org/officeDocument/2006/relationships/slide" Target="/ppt/slides/slide1.xml" Id="R15e88f91d0404a20" /><Relationship Type="http://schemas.openxmlformats.org/officeDocument/2006/relationships/slide" Target="/ppt/slides/slide2.xml" Id="R0fc1df61712746ea" /><Relationship Type="http://schemas.openxmlformats.org/officeDocument/2006/relationships/slide" Target="/ppt/slides/slide3.xml" Id="R57b0025452d240c7" /><Relationship Type="http://schemas.openxmlformats.org/officeDocument/2006/relationships/slide" Target="/ppt/slides/slide4.xml" Id="Re33b01284e0c4b24" /><Relationship Type="http://schemas.openxmlformats.org/officeDocument/2006/relationships/slide" Target="/ppt/slides/slide5.xml" Id="R004e2a304293401f" /><Relationship Type="http://schemas.openxmlformats.org/officeDocument/2006/relationships/slide" Target="/ppt/slides/slide6.xml" Id="R8f254c558af146a6" /><Relationship Type="http://schemas.openxmlformats.org/officeDocument/2006/relationships/slide" Target="/ppt/slides/slide7.xml" Id="Rd4f233440abc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3f7511482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a02b3201749eb" /><Relationship Type="http://schemas.openxmlformats.org/officeDocument/2006/relationships/theme" Target="/ppt/slideMasters/theme/theme1.xml" Id="R8c4b9119f4dd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a02b32017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7a11a8d1f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c94050eb0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70956528b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290107394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562883b50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32eb18b0e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2df87bd7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