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c36d58b8f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fea3dd9254dd2"/>
  </p:sldMasterIdLst>
  <p:sldIdLst>
    <p:sldId xmlns:r="http://schemas.openxmlformats.org/officeDocument/2006/relationships" id="256" r:id="R12217d2d9fa74a25"/>
    <p:sldId xmlns:r="http://schemas.openxmlformats.org/officeDocument/2006/relationships" id="257" r:id="R4e9099e017ec4c74"/>
    <p:sldId xmlns:r="http://schemas.openxmlformats.org/officeDocument/2006/relationships" id="258" r:id="R21b15e8b01dc4550"/>
    <p:sldId xmlns:r="http://schemas.openxmlformats.org/officeDocument/2006/relationships" id="259" r:id="R9500e33609e6423e"/>
    <p:sldId xmlns:r="http://schemas.openxmlformats.org/officeDocument/2006/relationships" id="260" r:id="R677cc7b0cbfb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fea3dd9254dd2" /><Relationship Type="http://schemas.openxmlformats.org/officeDocument/2006/relationships/slide" Target="/ppt/slides/slide1.xml" Id="R12217d2d9fa74a25" /><Relationship Type="http://schemas.openxmlformats.org/officeDocument/2006/relationships/slide" Target="/ppt/slides/slide2.xml" Id="R4e9099e017ec4c74" /><Relationship Type="http://schemas.openxmlformats.org/officeDocument/2006/relationships/slide" Target="/ppt/slides/slide3.xml" Id="R21b15e8b01dc4550" /><Relationship Type="http://schemas.openxmlformats.org/officeDocument/2006/relationships/slide" Target="/ppt/slides/slide4.xml" Id="R9500e33609e6423e" /><Relationship Type="http://schemas.openxmlformats.org/officeDocument/2006/relationships/slide" Target="/ppt/slides/slide5.xml" Id="R677cc7b0cbfb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335943d6d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a0b4f959b478f" /><Relationship Type="http://schemas.openxmlformats.org/officeDocument/2006/relationships/theme" Target="/ppt/slideMasters/theme/theme1.xml" Id="R3d92a5c523b3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a0b4f959b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a673580b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94f49e1bb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938920aa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e6c9e32d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d4a152e67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IWONA OG BJARNE RIEBERS ALLMENNYTTIGE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ALLMENNYTTIGE STIFTELSE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Formue Norge AS, Allehelgens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oystein@rieberson.no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IWONA OG BJARNE RIEBERS ALLMENNYTTIGE STIFTELSE</a:t>
            </a:r>
          </a:p>
        </p:txBody>
      </p:sp>
    </p:spTree>
  </p:cSld>
  <p:clrMapOvr>
    <a:masterClrMapping xmlns:a="http://schemas.openxmlformats.org/drawingml/2006/main"/>
  </p:clrMapOvr>
</p:sld>
</file>