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3a72de062c47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8637a4c20e46a5"/>
  </p:sldMasterIdLst>
  <p:sldIdLst>
    <p:sldId xmlns:r="http://schemas.openxmlformats.org/officeDocument/2006/relationships" id="256" r:id="Rc3561d31b3c44764"/>
    <p:sldId xmlns:r="http://schemas.openxmlformats.org/officeDocument/2006/relationships" id="257" r:id="Rc0edbff2be394c04"/>
    <p:sldId xmlns:r="http://schemas.openxmlformats.org/officeDocument/2006/relationships" id="258" r:id="R000b41dc8dd54ba8"/>
    <p:sldId xmlns:r="http://schemas.openxmlformats.org/officeDocument/2006/relationships" id="259" r:id="R72f4e0eb01f4423f"/>
    <p:sldId xmlns:r="http://schemas.openxmlformats.org/officeDocument/2006/relationships" id="260" r:id="R0837745e528a4928"/>
    <p:sldId xmlns:r="http://schemas.openxmlformats.org/officeDocument/2006/relationships" id="261" r:id="R8cd067463ea1401f"/>
    <p:sldId xmlns:r="http://schemas.openxmlformats.org/officeDocument/2006/relationships" id="262" r:id="R11d5a406e5f24d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8637a4c20e46a5" /><Relationship Type="http://schemas.openxmlformats.org/officeDocument/2006/relationships/slide" Target="/ppt/slides/slide1.xml" Id="Rc3561d31b3c44764" /><Relationship Type="http://schemas.openxmlformats.org/officeDocument/2006/relationships/slide" Target="/ppt/slides/slide2.xml" Id="Rc0edbff2be394c04" /><Relationship Type="http://schemas.openxmlformats.org/officeDocument/2006/relationships/slide" Target="/ppt/slides/slide3.xml" Id="R000b41dc8dd54ba8" /><Relationship Type="http://schemas.openxmlformats.org/officeDocument/2006/relationships/slide" Target="/ppt/slides/slide4.xml" Id="R72f4e0eb01f4423f" /><Relationship Type="http://schemas.openxmlformats.org/officeDocument/2006/relationships/slide" Target="/ppt/slides/slide5.xml" Id="R0837745e528a4928" /><Relationship Type="http://schemas.openxmlformats.org/officeDocument/2006/relationships/slide" Target="/ppt/slides/slide6.xml" Id="R8cd067463ea1401f" /><Relationship Type="http://schemas.openxmlformats.org/officeDocument/2006/relationships/slide" Target="/ppt/slides/slide7.xml" Id="R11d5a406e5f24d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8c295ace3045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38bf58b40440b" /><Relationship Type="http://schemas.openxmlformats.org/officeDocument/2006/relationships/theme" Target="/ppt/slideMasters/theme/theme1.xml" Id="R0955c9d86fa248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c38bf58b4044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7f0c0845f42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7daa48964b4d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fce49c8c049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12cddd6b341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ccdd9261f340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724d84d8504b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5a6bafd7dd40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AFR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AFR HOLDING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−229 104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4 276 128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4 298 609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AMUND FRØYSA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Skåthaugen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6010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989 965 948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